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18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00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9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5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4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6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4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36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56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8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3E08-BFDD-4DD5-B90F-E16FAED5A657}" type="datetimeFigureOut">
              <a:rPr kumimoji="1" lang="ja-JP" altLang="en-US" smtClean="0"/>
              <a:t>2020/10/14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4C2F3-6B2B-45CE-8DA9-9B573E46B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9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6B875B-59FF-4FEB-A6A0-FD0EB49BA069}"/>
              </a:ext>
            </a:extLst>
          </p:cNvPr>
          <p:cNvSpPr/>
          <p:nvPr/>
        </p:nvSpPr>
        <p:spPr>
          <a:xfrm>
            <a:off x="504698" y="8444112"/>
            <a:ext cx="5791200" cy="475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34445EC-821B-4007-A651-3BD317E1198F}"/>
              </a:ext>
            </a:extLst>
          </p:cNvPr>
          <p:cNvGrpSpPr/>
          <p:nvPr/>
        </p:nvGrpSpPr>
        <p:grpSpPr>
          <a:xfrm>
            <a:off x="583985" y="8577517"/>
            <a:ext cx="945582" cy="218205"/>
            <a:chOff x="-5724644" y="3300490"/>
            <a:chExt cx="5724644" cy="923330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561B094B-7586-4112-A3BE-A71C5C8C8856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応募期間：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3C0F408-9EFD-43C5-8A12-3DF616C492DA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応募期間：</a:t>
              </a: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2577C52-6815-419C-8EF7-C9A48CC49994}"/>
              </a:ext>
            </a:extLst>
          </p:cNvPr>
          <p:cNvGrpSpPr/>
          <p:nvPr/>
        </p:nvGrpSpPr>
        <p:grpSpPr>
          <a:xfrm>
            <a:off x="2455148" y="8601329"/>
            <a:ext cx="217420" cy="238379"/>
            <a:chOff x="-5724644" y="3300490"/>
            <a:chExt cx="5724644" cy="923330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7B3A9DF4-3A1F-47C0-8ECE-A22B25297142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年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92565A33-84BD-408D-842B-B9AC24A79DB4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年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5CC56B2B-33AD-4454-8C06-5131FB62BADD}"/>
              </a:ext>
            </a:extLst>
          </p:cNvPr>
          <p:cNvGrpSpPr/>
          <p:nvPr/>
        </p:nvGrpSpPr>
        <p:grpSpPr>
          <a:xfrm>
            <a:off x="4891403" y="8617394"/>
            <a:ext cx="186813" cy="206248"/>
            <a:chOff x="-5724644" y="3300490"/>
            <a:chExt cx="5724644" cy="923330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19EA8FAB-B22A-4173-AF50-510FA2877A27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9A5E021C-F7E7-45C5-AF94-03EE66A04952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E634FF2E-92BC-49A3-8EE9-9AC7F9759788}"/>
              </a:ext>
            </a:extLst>
          </p:cNvPr>
          <p:cNvGrpSpPr/>
          <p:nvPr/>
        </p:nvGrpSpPr>
        <p:grpSpPr>
          <a:xfrm>
            <a:off x="5588327" y="8612631"/>
            <a:ext cx="156651" cy="206248"/>
            <a:chOff x="-5761768" y="3300490"/>
            <a:chExt cx="5761768" cy="942097"/>
          </a:xfrm>
        </p:grpSpPr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248AA208-35FD-4EE2-94A4-ECA81443E236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</a:t>
              </a: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346D0DC-0652-4FB9-AAEA-1D27949E00B0}"/>
                </a:ext>
              </a:extLst>
            </p:cNvPr>
            <p:cNvSpPr/>
            <p:nvPr/>
          </p:nvSpPr>
          <p:spPr>
            <a:xfrm>
              <a:off x="-5761768" y="3319257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BE5B4CC-4872-4C34-89E7-DC86ED98F194}"/>
              </a:ext>
            </a:extLst>
          </p:cNvPr>
          <p:cNvGrpSpPr/>
          <p:nvPr/>
        </p:nvGrpSpPr>
        <p:grpSpPr>
          <a:xfrm>
            <a:off x="5815031" y="8587661"/>
            <a:ext cx="373077" cy="265714"/>
            <a:chOff x="-24466219" y="3238426"/>
            <a:chExt cx="10907191" cy="999981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DF714C54-0DBB-4CFA-8420-953711B97324}"/>
                </a:ext>
              </a:extLst>
            </p:cNvPr>
            <p:cNvSpPr/>
            <p:nvPr/>
          </p:nvSpPr>
          <p:spPr>
            <a:xfrm>
              <a:off x="-24436730" y="3272161"/>
              <a:ext cx="108777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381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（土）</a:t>
              </a: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8FB85387-0760-4EE9-954E-58F794FAF16D}"/>
                </a:ext>
              </a:extLst>
            </p:cNvPr>
            <p:cNvSpPr/>
            <p:nvPr/>
          </p:nvSpPr>
          <p:spPr>
            <a:xfrm>
              <a:off x="-24466219" y="3238426"/>
              <a:ext cx="10877663" cy="999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（土）</a:t>
              </a: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AF17915-23E8-42D9-84E4-63F15723B1AE}"/>
              </a:ext>
            </a:extLst>
          </p:cNvPr>
          <p:cNvSpPr txBox="1"/>
          <p:nvPr/>
        </p:nvSpPr>
        <p:spPr>
          <a:xfrm>
            <a:off x="343590" y="438912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枚目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/2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枚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213873-E63F-428A-8FA5-5F3C37167FD4}"/>
              </a:ext>
            </a:extLst>
          </p:cNvPr>
          <p:cNvSpPr txBox="1"/>
          <p:nvPr/>
        </p:nvSpPr>
        <p:spPr>
          <a:xfrm>
            <a:off x="5179727" y="50046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令和●年●月吉日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76FA3E-5EEA-42C3-9568-DE5FF5787692}"/>
              </a:ext>
            </a:extLst>
          </p:cNvPr>
          <p:cNvSpPr txBox="1"/>
          <p:nvPr/>
        </p:nvSpPr>
        <p:spPr>
          <a:xfrm>
            <a:off x="443953" y="73969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　様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3AAC38-69A1-4DD4-AF28-CA5EF851745E}"/>
              </a:ext>
            </a:extLst>
          </p:cNvPr>
          <p:cNvSpPr txBox="1"/>
          <p:nvPr/>
        </p:nvSpPr>
        <p:spPr>
          <a:xfrm>
            <a:off x="4864686" y="970531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●●●●●●●●協会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代表理事　●●●●●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CDAE9D-A1FC-419E-A6B8-D5DA54D60650}"/>
              </a:ext>
            </a:extLst>
          </p:cNvPr>
          <p:cNvSpPr txBox="1"/>
          <p:nvPr/>
        </p:nvSpPr>
        <p:spPr>
          <a:xfrm>
            <a:off x="709822" y="1602659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●●●●●●●●●●●●●●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EEC7231-5D65-4B62-847B-1E08154F4E34}"/>
              </a:ext>
            </a:extLst>
          </p:cNvPr>
          <p:cNvSpPr txBox="1"/>
          <p:nvPr/>
        </p:nvSpPr>
        <p:spPr>
          <a:xfrm>
            <a:off x="600167" y="1907264"/>
            <a:ext cx="596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 ●●●●●●●●」について、アンケートご回答のお願い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3A5AD1-867F-493D-8034-148D53C0DF98}"/>
              </a:ext>
            </a:extLst>
          </p:cNvPr>
          <p:cNvSpPr txBox="1"/>
          <p:nvPr/>
        </p:nvSpPr>
        <p:spPr>
          <a:xfrm>
            <a:off x="617886" y="2346797"/>
            <a:ext cx="5977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拝啓</a:t>
            </a:r>
            <a:endParaRPr kumimoji="1" lang="en-US" altLang="ja-JP" sz="1200" dirty="0"/>
          </a:p>
          <a:p>
            <a:r>
              <a:rPr kumimoji="1" lang="ja-JP" altLang="en-US" sz="1200" dirty="0"/>
              <a:t>　平素は格別のご高配を賜り、厚く御礼を申し上げます。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この度、●●●●●●●●●●協会発行の会報にも寄稿しております「 ●●●●における●●●●●●●● 」に関する実態調査と致しまして、 貴社で実施されている●●●●●●●●のアンケートを実施させて頂くこととなりました。</a:t>
            </a:r>
            <a:endParaRPr kumimoji="1" lang="en-US" altLang="ja-JP" sz="1200" dirty="0"/>
          </a:p>
          <a:p>
            <a:r>
              <a:rPr kumimoji="1" lang="ja-JP" altLang="en-US" sz="1200" dirty="0"/>
              <a:t>　つきましては大変お手数ですが、取り組みについて、下記アンケートで貴社についてご教示頂けますと幸いです。</a:t>
            </a:r>
            <a:endParaRPr kumimoji="1" lang="en-US" altLang="ja-JP" sz="1200" dirty="0"/>
          </a:p>
          <a:p>
            <a:r>
              <a:rPr kumimoji="1" lang="ja-JP" altLang="en-US" sz="1200" dirty="0"/>
              <a:t>　回答頂けました●●●様すべてにアンケート集計レポートを送らせて頂きます。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　何卒よろしくお願い申し上げます。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pPr algn="r"/>
            <a:r>
              <a:rPr kumimoji="1" lang="ja-JP" altLang="en-US" sz="1200" dirty="0"/>
              <a:t>敬具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EB0666F-427C-4EA5-A149-241274144100}"/>
              </a:ext>
            </a:extLst>
          </p:cNvPr>
          <p:cNvSpPr txBox="1"/>
          <p:nvPr/>
        </p:nvSpPr>
        <p:spPr>
          <a:xfrm>
            <a:off x="3340895" y="4213804"/>
            <a:ext cx="43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記</a:t>
            </a:r>
            <a:endParaRPr kumimoji="1" lang="ja-JP" altLang="en-US" sz="16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D41792A-B7B9-42BC-9922-A268E11F05C6}"/>
              </a:ext>
            </a:extLst>
          </p:cNvPr>
          <p:cNvSpPr txBox="1"/>
          <p:nvPr/>
        </p:nvSpPr>
        <p:spPr>
          <a:xfrm>
            <a:off x="637270" y="4500089"/>
            <a:ext cx="5407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送付内容　　応募要項（本紙）</a:t>
            </a: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１枚　申込ＦＡＸ用紙</a:t>
            </a: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１枚　（計２枚）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205D0D1-4A81-4559-B2DF-3C7D53B6B8F7}"/>
              </a:ext>
            </a:extLst>
          </p:cNvPr>
          <p:cNvSpPr/>
          <p:nvPr/>
        </p:nvSpPr>
        <p:spPr>
          <a:xfrm>
            <a:off x="637270" y="4585007"/>
            <a:ext cx="62686" cy="173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3DDC63FA-7C53-4E26-9A4A-3D30FC473058}"/>
              </a:ext>
            </a:extLst>
          </p:cNvPr>
          <p:cNvGrpSpPr/>
          <p:nvPr/>
        </p:nvGrpSpPr>
        <p:grpSpPr>
          <a:xfrm>
            <a:off x="1613492" y="8573628"/>
            <a:ext cx="800313" cy="238379"/>
            <a:chOff x="-16326094" y="8555603"/>
            <a:chExt cx="5730753" cy="934327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830B529D-55B8-40F5-964E-9EEA7B47BD3A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2020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EAAC4690-F5D1-4C68-A108-7DC6C256B4B2}"/>
                </a:ext>
              </a:extLst>
            </p:cNvPr>
            <p:cNvSpPr/>
            <p:nvPr/>
          </p:nvSpPr>
          <p:spPr>
            <a:xfrm>
              <a:off x="-16326094" y="8555603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2020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B8218A29-8B3F-4344-8CA4-36097146F8DC}"/>
              </a:ext>
            </a:extLst>
          </p:cNvPr>
          <p:cNvGrpSpPr/>
          <p:nvPr/>
        </p:nvGrpSpPr>
        <p:grpSpPr>
          <a:xfrm>
            <a:off x="4608622" y="8536781"/>
            <a:ext cx="234888" cy="305189"/>
            <a:chOff x="-16319985" y="8558845"/>
            <a:chExt cx="5724660" cy="931085"/>
          </a:xfrm>
        </p:grpSpPr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CF272B8-E6F1-47F5-B56D-A4EBA6B83B8F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E690AE2-B243-42A2-AFFF-902893C26ED8}"/>
                </a:ext>
              </a:extLst>
            </p:cNvPr>
            <p:cNvSpPr/>
            <p:nvPr/>
          </p:nvSpPr>
          <p:spPr>
            <a:xfrm>
              <a:off x="-16319985" y="8558845"/>
              <a:ext cx="57246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dirty="0">
                  <a:ln w="0"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806E7975-BEF6-40C5-84A9-FF72D218CC54}"/>
              </a:ext>
            </a:extLst>
          </p:cNvPr>
          <p:cNvGrpSpPr/>
          <p:nvPr/>
        </p:nvGrpSpPr>
        <p:grpSpPr>
          <a:xfrm>
            <a:off x="5146390" y="8561383"/>
            <a:ext cx="155643" cy="268314"/>
            <a:chOff x="-16319985" y="8555614"/>
            <a:chExt cx="5724648" cy="934316"/>
          </a:xfrm>
        </p:grpSpPr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id="{58F06A10-3DBF-4926-87F8-BDF7E181CF0E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C4B00E4D-3955-433B-825A-0016C9B64137}"/>
                </a:ext>
              </a:extLst>
            </p:cNvPr>
            <p:cNvSpPr/>
            <p:nvPr/>
          </p:nvSpPr>
          <p:spPr>
            <a:xfrm>
              <a:off x="-16319985" y="8555614"/>
              <a:ext cx="5724648" cy="923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E16FC5FE-B774-4FEC-8591-61E30AD48884}"/>
              </a:ext>
            </a:extLst>
          </p:cNvPr>
          <p:cNvGrpSpPr/>
          <p:nvPr/>
        </p:nvGrpSpPr>
        <p:grpSpPr>
          <a:xfrm>
            <a:off x="5361535" y="8561383"/>
            <a:ext cx="155643" cy="268314"/>
            <a:chOff x="-16319985" y="8555614"/>
            <a:chExt cx="5724648" cy="934316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DB77FDBB-3A4E-430D-8286-3FEDB7796409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E10E45A4-B0BF-4FC2-B68C-769B768C7F20}"/>
                </a:ext>
              </a:extLst>
            </p:cNvPr>
            <p:cNvSpPr/>
            <p:nvPr/>
          </p:nvSpPr>
          <p:spPr>
            <a:xfrm>
              <a:off x="-16319985" y="8555614"/>
              <a:ext cx="5724648" cy="923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4363C8C-1933-42EC-A1F0-5052FFC77141}"/>
              </a:ext>
            </a:extLst>
          </p:cNvPr>
          <p:cNvGrpSpPr/>
          <p:nvPr/>
        </p:nvGrpSpPr>
        <p:grpSpPr>
          <a:xfrm>
            <a:off x="4385814" y="8660360"/>
            <a:ext cx="165085" cy="89107"/>
            <a:chOff x="-16319985" y="8555952"/>
            <a:chExt cx="5728792" cy="933978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71FF5A6E-4695-405B-9094-164658AE65B1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~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18130195-2257-42AC-8B78-5C95E0DB5213}"/>
                </a:ext>
              </a:extLst>
            </p:cNvPr>
            <p:cNvSpPr/>
            <p:nvPr/>
          </p:nvSpPr>
          <p:spPr>
            <a:xfrm>
              <a:off x="-16315842" y="8555952"/>
              <a:ext cx="5724649" cy="923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~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1ADCEA6E-42D5-4F91-A38F-11584F5A5A21}"/>
              </a:ext>
            </a:extLst>
          </p:cNvPr>
          <p:cNvSpPr txBox="1"/>
          <p:nvPr/>
        </p:nvSpPr>
        <p:spPr>
          <a:xfrm>
            <a:off x="742036" y="9200695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主催：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FB3C8BF4-50ED-421C-B0C3-A10FE6DB69AF}"/>
              </a:ext>
            </a:extLst>
          </p:cNvPr>
          <p:cNvSpPr/>
          <p:nvPr/>
        </p:nvSpPr>
        <p:spPr>
          <a:xfrm>
            <a:off x="1349309" y="9123080"/>
            <a:ext cx="341125" cy="345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CBD7BA47-111B-48D8-99CF-75D312772D50}"/>
              </a:ext>
            </a:extLst>
          </p:cNvPr>
          <p:cNvSpPr/>
          <p:nvPr/>
        </p:nvSpPr>
        <p:spPr>
          <a:xfrm>
            <a:off x="1392223" y="9193155"/>
            <a:ext cx="256786" cy="2371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会社</a:t>
            </a:r>
            <a:endParaRPr lang="en-US" altLang="ja-JP" sz="5400" b="0" cap="none" spc="0" dirty="0">
              <a:ln w="0"/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5400" b="0" cap="none" spc="0" dirty="0">
                <a:ln w="0"/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ロゴ</a:t>
            </a:r>
            <a:endParaRPr lang="en-US" altLang="ja-JP" sz="5400" b="0" cap="none" spc="0" dirty="0">
              <a:ln w="0"/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F5AC233-FDEF-47B8-9BB5-A0BA603D17C0}"/>
              </a:ext>
            </a:extLst>
          </p:cNvPr>
          <p:cNvSpPr txBox="1"/>
          <p:nvPr/>
        </p:nvSpPr>
        <p:spPr>
          <a:xfrm>
            <a:off x="1699026" y="9033502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r>
              <a:rPr kumimoji="1" lang="ja-JP" altLang="en-US" sz="1100" dirty="0"/>
              <a:t>●●●●●●●●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EE4D3EE4-A732-4DA7-B125-E57292F8AE9B}"/>
              </a:ext>
            </a:extLst>
          </p:cNvPr>
          <p:cNvSpPr txBox="1"/>
          <p:nvPr/>
        </p:nvSpPr>
        <p:spPr>
          <a:xfrm>
            <a:off x="3623957" y="9026959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●●●●●●●●●●事業本部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D88928B0-7A77-46FC-B827-97BE5B1DC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186" y="6254829"/>
            <a:ext cx="1935980" cy="1985803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BAC2C4-273E-4763-9C08-632BC3839A9B}"/>
              </a:ext>
            </a:extLst>
          </p:cNvPr>
          <p:cNvSpPr txBox="1"/>
          <p:nvPr/>
        </p:nvSpPr>
        <p:spPr>
          <a:xfrm>
            <a:off x="637269" y="4940262"/>
            <a:ext cx="5931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●アンケートについては下記ＱＲコードを読み取ってスマートホンでご回答頂くか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２枚目（次ページ）の回答用紙にご記入の上、ＦＡＸ返送頂ければと思います。</a:t>
            </a:r>
            <a:endParaRPr kumimoji="1"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●アンケート回答の所要時間は５分程度です。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●アンケートについては当会社内のみで処理を行います。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●当社</a:t>
            </a:r>
            <a:r>
              <a:rPr kumimoji="1" lang="en-US" altLang="ja-JP" sz="1200" dirty="0">
                <a:latin typeface="+mj-ea"/>
                <a:ea typeface="+mj-ea"/>
              </a:rPr>
              <a:t>HP</a:t>
            </a:r>
            <a:r>
              <a:rPr kumimoji="1" lang="ja-JP" altLang="en-US" sz="1200" dirty="0">
                <a:latin typeface="+mj-ea"/>
                <a:ea typeface="+mj-ea"/>
              </a:rPr>
              <a:t>、会報、回答者へのレポート以外での使用は致しません。</a:t>
            </a:r>
            <a:endParaRPr kumimoji="1" lang="en-US" altLang="ja-JP" sz="1200" dirty="0">
              <a:latin typeface="+mj-ea"/>
              <a:ea typeface="+mj-ea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31818F19-245D-4401-9240-82E00EA957E3}"/>
              </a:ext>
            </a:extLst>
          </p:cNvPr>
          <p:cNvGrpSpPr/>
          <p:nvPr/>
        </p:nvGrpSpPr>
        <p:grpSpPr>
          <a:xfrm>
            <a:off x="3034035" y="8616807"/>
            <a:ext cx="186813" cy="206248"/>
            <a:chOff x="-5724644" y="3300490"/>
            <a:chExt cx="5724644" cy="923330"/>
          </a:xfrm>
        </p:grpSpPr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6A26BB83-F39A-4065-AC31-8E6ECD78B14B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B5958DA-7CC7-45F1-AFFB-F583B81F2AF6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月</a:t>
              </a: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E1695FDE-E2CB-4B0D-8EB8-C9823BF51EDA}"/>
              </a:ext>
            </a:extLst>
          </p:cNvPr>
          <p:cNvGrpSpPr/>
          <p:nvPr/>
        </p:nvGrpSpPr>
        <p:grpSpPr>
          <a:xfrm>
            <a:off x="3730959" y="8612044"/>
            <a:ext cx="156651" cy="206248"/>
            <a:chOff x="-5761768" y="3300490"/>
            <a:chExt cx="5761768" cy="942097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5020F51F-CB60-4926-924B-434FF459227A}"/>
                </a:ext>
              </a:extLst>
            </p:cNvPr>
            <p:cNvSpPr/>
            <p:nvPr/>
          </p:nvSpPr>
          <p:spPr>
            <a:xfrm>
              <a:off x="-5724644" y="330049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</a:t>
              </a: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5AC47AD9-B04F-46E6-B139-19CD40F441D9}"/>
                </a:ext>
              </a:extLst>
            </p:cNvPr>
            <p:cNvSpPr/>
            <p:nvPr/>
          </p:nvSpPr>
          <p:spPr>
            <a:xfrm>
              <a:off x="-5761768" y="3319257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</a:t>
              </a: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AEE77AF9-D4C6-469D-8FD7-D774EAD97729}"/>
              </a:ext>
            </a:extLst>
          </p:cNvPr>
          <p:cNvGrpSpPr/>
          <p:nvPr/>
        </p:nvGrpSpPr>
        <p:grpSpPr>
          <a:xfrm>
            <a:off x="3957663" y="8587074"/>
            <a:ext cx="373077" cy="265714"/>
            <a:chOff x="-24466219" y="3238426"/>
            <a:chExt cx="10907191" cy="999981"/>
          </a:xfrm>
        </p:grpSpPr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E573CC4C-35A4-4779-959B-70BC744B5DF3}"/>
                </a:ext>
              </a:extLst>
            </p:cNvPr>
            <p:cNvSpPr/>
            <p:nvPr/>
          </p:nvSpPr>
          <p:spPr>
            <a:xfrm>
              <a:off x="-24436730" y="3272161"/>
              <a:ext cx="1087770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381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（土）</a:t>
              </a: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F4D600FF-9DC4-426E-BD88-BF1C9DAD655F}"/>
                </a:ext>
              </a:extLst>
            </p:cNvPr>
            <p:cNvSpPr/>
            <p:nvPr/>
          </p:nvSpPr>
          <p:spPr>
            <a:xfrm>
              <a:off x="-24466219" y="3238426"/>
              <a:ext cx="10877663" cy="99998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（土）</a:t>
              </a: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208CB8B4-6A18-419E-88B1-7AF4555D651E}"/>
              </a:ext>
            </a:extLst>
          </p:cNvPr>
          <p:cNvGrpSpPr/>
          <p:nvPr/>
        </p:nvGrpSpPr>
        <p:grpSpPr>
          <a:xfrm>
            <a:off x="2751254" y="8536194"/>
            <a:ext cx="234888" cy="305189"/>
            <a:chOff x="-16319985" y="8558845"/>
            <a:chExt cx="5724660" cy="931085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FDE58960-5844-426F-8785-35D781637CCE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7E0DDE89-6234-4570-A1D6-69707F28B813}"/>
                </a:ext>
              </a:extLst>
            </p:cNvPr>
            <p:cNvSpPr/>
            <p:nvPr/>
          </p:nvSpPr>
          <p:spPr>
            <a:xfrm>
              <a:off x="-16319985" y="8558845"/>
              <a:ext cx="572466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5400" dirty="0">
                  <a:ln w="0"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８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6DA491A6-3867-4C0C-B132-B4195299058A}"/>
              </a:ext>
            </a:extLst>
          </p:cNvPr>
          <p:cNvGrpSpPr/>
          <p:nvPr/>
        </p:nvGrpSpPr>
        <p:grpSpPr>
          <a:xfrm>
            <a:off x="3289022" y="8560796"/>
            <a:ext cx="155643" cy="268314"/>
            <a:chOff x="-16319985" y="8555614"/>
            <a:chExt cx="5724648" cy="934316"/>
          </a:xfrm>
        </p:grpSpPr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D17ADDA3-D309-458E-A06D-18A88FD6D056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AD733191-88E4-4FD2-9B00-6592FD0EFD1B}"/>
                </a:ext>
              </a:extLst>
            </p:cNvPr>
            <p:cNvSpPr/>
            <p:nvPr/>
          </p:nvSpPr>
          <p:spPr>
            <a:xfrm>
              <a:off x="-16319985" y="8555614"/>
              <a:ext cx="5724648" cy="923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89478576-68E2-465F-B964-E9C4FD390839}"/>
              </a:ext>
            </a:extLst>
          </p:cNvPr>
          <p:cNvGrpSpPr/>
          <p:nvPr/>
        </p:nvGrpSpPr>
        <p:grpSpPr>
          <a:xfrm>
            <a:off x="3504167" y="8560796"/>
            <a:ext cx="155643" cy="268314"/>
            <a:chOff x="-16319985" y="8555614"/>
            <a:chExt cx="5724648" cy="934316"/>
          </a:xfrm>
        </p:grpSpPr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D7445FB8-F9E8-460C-9088-C729038181DA}"/>
                </a:ext>
              </a:extLst>
            </p:cNvPr>
            <p:cNvSpPr/>
            <p:nvPr/>
          </p:nvSpPr>
          <p:spPr>
            <a:xfrm>
              <a:off x="-16319985" y="8566600"/>
              <a:ext cx="572464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508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C4DEDFA3-446E-4CBE-BBD2-66DA6013661D}"/>
                </a:ext>
              </a:extLst>
            </p:cNvPr>
            <p:cNvSpPr/>
            <p:nvPr/>
          </p:nvSpPr>
          <p:spPr>
            <a:xfrm>
              <a:off x="-16319985" y="8555614"/>
              <a:ext cx="5724648" cy="923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altLang="ja-JP" sz="5400" cap="none" spc="0" dirty="0">
                  <a:ln w="0"/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lang="ja-JP" altLang="en-US" sz="5400" cap="none" spc="0" dirty="0">
                <a:ln w="0"/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045CE7-AF83-4D18-9636-5F9172BF91DC}"/>
              </a:ext>
            </a:extLst>
          </p:cNvPr>
          <p:cNvSpPr txBox="1"/>
          <p:nvPr/>
        </p:nvSpPr>
        <p:spPr>
          <a:xfrm>
            <a:off x="648132" y="7031157"/>
            <a:ext cx="2800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j-ea"/>
                <a:ea typeface="+mj-ea"/>
              </a:rPr>
              <a:t>※</a:t>
            </a:r>
            <a:r>
              <a:rPr kumimoji="1" lang="ja-JP" altLang="en-US" sz="1200" dirty="0">
                <a:latin typeface="+mj-ea"/>
                <a:ea typeface="+mj-ea"/>
              </a:rPr>
              <a:t>スマートフォンでの回答は右記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en-US" altLang="ja-JP" sz="1200" dirty="0">
                <a:latin typeface="+mj-ea"/>
                <a:ea typeface="+mj-ea"/>
              </a:rPr>
              <a:t>QR</a:t>
            </a:r>
            <a:r>
              <a:rPr kumimoji="1" lang="ja-JP" altLang="en-US" sz="1200" dirty="0">
                <a:latin typeface="+mj-ea"/>
                <a:ea typeface="+mj-ea"/>
              </a:rPr>
              <a:t>コードを読み取ってください。</a:t>
            </a:r>
            <a:endParaRPr kumimoji="1"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en-US" altLang="ja-JP" sz="1200" dirty="0">
                <a:latin typeface="+mj-ea"/>
                <a:ea typeface="+mj-ea"/>
              </a:rPr>
              <a:t>※</a:t>
            </a:r>
            <a:r>
              <a:rPr kumimoji="1" lang="ja-JP" altLang="en-US" sz="1200" dirty="0">
                <a:latin typeface="+mj-ea"/>
                <a:ea typeface="+mj-ea"/>
              </a:rPr>
              <a:t>直筆での回答は２枚目の回答用紙を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en-US" altLang="ja-JP" sz="1200" dirty="0">
                <a:latin typeface="+mj-ea"/>
                <a:ea typeface="+mj-ea"/>
              </a:rPr>
              <a:t>FAX</a:t>
            </a:r>
            <a:r>
              <a:rPr kumimoji="1" lang="ja-JP" altLang="en-US" sz="1200" dirty="0">
                <a:latin typeface="+mj-ea"/>
                <a:ea typeface="+mj-ea"/>
              </a:rPr>
              <a:t>にてご返送くださいませ。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ご協力ありがとうございます。</a:t>
            </a:r>
            <a:endParaRPr kumimoji="1" lang="en-US" altLang="ja-JP" sz="1200" dirty="0"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4681E4-50EB-4955-8CC7-E85384D2B8FC}"/>
              </a:ext>
            </a:extLst>
          </p:cNvPr>
          <p:cNvSpPr txBox="1"/>
          <p:nvPr/>
        </p:nvSpPr>
        <p:spPr>
          <a:xfrm>
            <a:off x="1707406" y="9226645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〒</a:t>
            </a:r>
            <a:r>
              <a:rPr kumimoji="1" lang="en-US" altLang="ja-JP" sz="1000" dirty="0"/>
              <a:t>000-0000</a:t>
            </a:r>
            <a:r>
              <a:rPr kumimoji="1" lang="ja-JP" altLang="en-US" sz="1000" dirty="0"/>
              <a:t>　東京都千代田区サンプル</a:t>
            </a:r>
            <a:r>
              <a:rPr kumimoji="1" lang="en-US" altLang="ja-JP" sz="1000" dirty="0"/>
              <a:t>0-0-0</a:t>
            </a:r>
            <a:r>
              <a:rPr kumimoji="1" lang="ja-JP" altLang="en-US" sz="1000" dirty="0"/>
              <a:t>　サンプルビル１Ｆ</a:t>
            </a:r>
            <a:endParaRPr kumimoji="1" lang="en-US" altLang="ja-JP" sz="1000" dirty="0"/>
          </a:p>
          <a:p>
            <a:r>
              <a:rPr kumimoji="1" lang="ja-JP" altLang="en-US" sz="1000" dirty="0"/>
              <a:t>　　　　　　　ＴＥＬ：</a:t>
            </a:r>
            <a:r>
              <a:rPr kumimoji="1" lang="en-US" altLang="ja-JP" sz="1000" dirty="0"/>
              <a:t>00-0000-0000</a:t>
            </a:r>
            <a:r>
              <a:rPr kumimoji="1" lang="ja-JP" altLang="en-US" sz="1000" dirty="0"/>
              <a:t>　　ＦＡＸ：</a:t>
            </a:r>
            <a:r>
              <a:rPr kumimoji="1" lang="en-US" altLang="ja-JP" sz="1000" dirty="0"/>
              <a:t>00-0000-0000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262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D4F6914-6FE5-45E8-8CE2-36229C5C0FFD}"/>
              </a:ext>
            </a:extLst>
          </p:cNvPr>
          <p:cNvSpPr/>
          <p:nvPr/>
        </p:nvSpPr>
        <p:spPr>
          <a:xfrm>
            <a:off x="1358711" y="1865319"/>
            <a:ext cx="5219774" cy="10923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ED98192-5DFC-4037-A99B-2ECEE5BFA793}"/>
              </a:ext>
            </a:extLst>
          </p:cNvPr>
          <p:cNvSpPr/>
          <p:nvPr/>
        </p:nvSpPr>
        <p:spPr>
          <a:xfrm>
            <a:off x="0" y="8762"/>
            <a:ext cx="6858000" cy="17653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8BA0C1-AD0E-4EF7-A84F-A2BF8E2D9E78}"/>
              </a:ext>
            </a:extLst>
          </p:cNvPr>
          <p:cNvSpPr txBox="1"/>
          <p:nvPr/>
        </p:nvSpPr>
        <p:spPr>
          <a:xfrm>
            <a:off x="343590" y="96012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２枚目</a:t>
            </a:r>
            <a:r>
              <a:rPr kumimoji="1" lang="en-US" altLang="ja-JP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/2</a:t>
            </a:r>
            <a:r>
              <a:rPr kumimoji="1" lang="ja-JP" altLang="en-US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枚</a:t>
            </a:r>
            <a:r>
              <a:rPr kumimoji="1" lang="en-US" altLang="ja-JP" sz="1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16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143F80-C21A-4446-822E-55B5AC656F10}"/>
              </a:ext>
            </a:extLst>
          </p:cNvPr>
          <p:cNvSpPr txBox="1"/>
          <p:nvPr/>
        </p:nvSpPr>
        <p:spPr>
          <a:xfrm>
            <a:off x="1717147" y="3679"/>
            <a:ext cx="499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FAX: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●●</a:t>
            </a:r>
            <a:r>
              <a:rPr kumimoji="1"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-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●●●●</a:t>
            </a:r>
            <a:r>
              <a:rPr kumimoji="1"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-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●●●●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718205-6A31-4615-8204-AA8E05711FD9}"/>
              </a:ext>
            </a:extLst>
          </p:cNvPr>
          <p:cNvSpPr txBox="1"/>
          <p:nvPr/>
        </p:nvSpPr>
        <p:spPr>
          <a:xfrm>
            <a:off x="856308" y="1130329"/>
            <a:ext cx="5501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アンケート回答用ＦＡＸ用紙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79F426AF-1482-4CFF-BB01-9798876D50BF}"/>
              </a:ext>
            </a:extLst>
          </p:cNvPr>
          <p:cNvSpPr/>
          <p:nvPr/>
        </p:nvSpPr>
        <p:spPr>
          <a:xfrm rot="16200000">
            <a:off x="3110650" y="-339027"/>
            <a:ext cx="590487" cy="234822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BF6DB37-FEE9-425E-BB21-C8C577236E0E}"/>
              </a:ext>
            </a:extLst>
          </p:cNvPr>
          <p:cNvSpPr/>
          <p:nvPr/>
        </p:nvSpPr>
        <p:spPr>
          <a:xfrm>
            <a:off x="252584" y="1862274"/>
            <a:ext cx="1107996" cy="1092394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C8DD2E0-9CB1-4D0F-99EE-65CEABAC3C0C}"/>
              </a:ext>
            </a:extLst>
          </p:cNvPr>
          <p:cNvSpPr txBox="1"/>
          <p:nvPr/>
        </p:nvSpPr>
        <p:spPr>
          <a:xfrm>
            <a:off x="299549" y="192860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医院名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A84F406-DA5B-4733-9B0E-515BEA210026}"/>
              </a:ext>
            </a:extLst>
          </p:cNvPr>
          <p:cNvSpPr txBox="1"/>
          <p:nvPr/>
        </p:nvSpPr>
        <p:spPr>
          <a:xfrm>
            <a:off x="308485" y="2474422"/>
            <a:ext cx="1114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回答者名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41005DA-3B0F-418E-94D7-30EF9DB62574}"/>
              </a:ext>
            </a:extLst>
          </p:cNvPr>
          <p:cNvCxnSpPr>
            <a:cxnSpLocks/>
          </p:cNvCxnSpPr>
          <p:nvPr/>
        </p:nvCxnSpPr>
        <p:spPr>
          <a:xfrm>
            <a:off x="172835" y="2358162"/>
            <a:ext cx="1187744" cy="139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B43EB14C-69B0-495B-83EA-EB0D8BE441BE}"/>
              </a:ext>
            </a:extLst>
          </p:cNvPr>
          <p:cNvCxnSpPr>
            <a:cxnSpLocks/>
            <a:endCxn id="44" idx="3"/>
          </p:cNvCxnSpPr>
          <p:nvPr/>
        </p:nvCxnSpPr>
        <p:spPr>
          <a:xfrm>
            <a:off x="1336203" y="2372155"/>
            <a:ext cx="5242282" cy="39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20F91A1-1314-440B-9A2D-9F07B3FF9FE4}"/>
              </a:ext>
            </a:extLst>
          </p:cNvPr>
          <p:cNvSpPr txBox="1"/>
          <p:nvPr/>
        </p:nvSpPr>
        <p:spPr>
          <a:xfrm>
            <a:off x="341957" y="9212240"/>
            <a:ext cx="54361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ご記入頂きましたアンケートは今後弊社の研究・統計に利用する場合がございます。</a:t>
            </a:r>
            <a:endParaRPr kumimoji="1" lang="en-US" altLang="ja-JP" sz="1050" dirty="0"/>
          </a:p>
          <a:p>
            <a:r>
              <a:rPr kumimoji="1" lang="ja-JP" altLang="en-US" sz="1050" dirty="0"/>
              <a:t>個人情報となる名前などは厳正に管理し、一般に公開することは一切ございません。</a:t>
            </a:r>
            <a:endParaRPr kumimoji="1" lang="ja-JP" altLang="en-US" sz="9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2379274-5B59-4041-9D7C-234877CF04F0}"/>
              </a:ext>
            </a:extLst>
          </p:cNvPr>
          <p:cNvSpPr/>
          <p:nvPr/>
        </p:nvSpPr>
        <p:spPr>
          <a:xfrm>
            <a:off x="252583" y="2954668"/>
            <a:ext cx="6325901" cy="3933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F5E678-E95B-471F-BEE7-6FE688D053F4}"/>
              </a:ext>
            </a:extLst>
          </p:cNvPr>
          <p:cNvSpPr/>
          <p:nvPr/>
        </p:nvSpPr>
        <p:spPr>
          <a:xfrm>
            <a:off x="248970" y="2960758"/>
            <a:ext cx="1107996" cy="39339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1C83076-1FBC-466F-AB0C-1FAF9BE8CB76}"/>
              </a:ext>
            </a:extLst>
          </p:cNvPr>
          <p:cNvCxnSpPr>
            <a:cxnSpLocks/>
          </p:cNvCxnSpPr>
          <p:nvPr/>
        </p:nvCxnSpPr>
        <p:spPr>
          <a:xfrm>
            <a:off x="186918" y="2949586"/>
            <a:ext cx="1187744" cy="139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ACB074-BCFC-425C-B57D-41F9DE27101D}"/>
              </a:ext>
            </a:extLst>
          </p:cNvPr>
          <p:cNvSpPr txBox="1"/>
          <p:nvPr/>
        </p:nvSpPr>
        <p:spPr>
          <a:xfrm>
            <a:off x="303103" y="2954667"/>
            <a:ext cx="1114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電話番号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B6EBDE3-CB13-48FE-87C6-BAE76948438B}"/>
              </a:ext>
            </a:extLst>
          </p:cNvPr>
          <p:cNvSpPr/>
          <p:nvPr/>
        </p:nvSpPr>
        <p:spPr>
          <a:xfrm>
            <a:off x="3640816" y="2954667"/>
            <a:ext cx="1107996" cy="39339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042F2D8-6D7A-400B-9BD6-00DB683BA14C}"/>
              </a:ext>
            </a:extLst>
          </p:cNvPr>
          <p:cNvSpPr txBox="1"/>
          <p:nvPr/>
        </p:nvSpPr>
        <p:spPr>
          <a:xfrm>
            <a:off x="3694949" y="2948576"/>
            <a:ext cx="1114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番号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414B0E4-1ECB-44E7-AB19-423E680186A4}"/>
              </a:ext>
            </a:extLst>
          </p:cNvPr>
          <p:cNvSpPr/>
          <p:nvPr/>
        </p:nvSpPr>
        <p:spPr>
          <a:xfrm>
            <a:off x="60101" y="9659516"/>
            <a:ext cx="4135525" cy="1421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4000" b="0" cap="none" spc="0" dirty="0">
                <a:ln w="0"/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4000" b="0" cap="none" spc="0" dirty="0">
                <a:ln w="0"/>
                <a:solidFill>
                  <a:schemeClr val="tx1"/>
                </a:solidFill>
                <a:latin typeface="+mn-ea"/>
              </a:rPr>
              <a:t>今後ご案内が不要な場合はお手数ですが</a:t>
            </a:r>
            <a:r>
              <a:rPr lang="ja-JP" altLang="en-US" sz="4800" b="1" cap="none" spc="0" dirty="0">
                <a:ln w="0"/>
                <a:solidFill>
                  <a:schemeClr val="tx1"/>
                </a:solidFill>
                <a:latin typeface="+mn-ea"/>
              </a:rPr>
              <a:t>●●</a:t>
            </a:r>
            <a:r>
              <a:rPr lang="en-US" altLang="ja-JP" sz="4800" b="1" dirty="0">
                <a:ln w="0"/>
                <a:latin typeface="+mn-ea"/>
              </a:rPr>
              <a:t>-</a:t>
            </a:r>
            <a:r>
              <a:rPr lang="ja-JP" altLang="en-US" sz="4800" b="1" dirty="0">
                <a:ln w="0"/>
                <a:latin typeface="+mn-ea"/>
              </a:rPr>
              <a:t>●●●●</a:t>
            </a:r>
            <a:r>
              <a:rPr lang="en-US" altLang="ja-JP" sz="4800" b="1" dirty="0">
                <a:ln w="0"/>
                <a:latin typeface="+mn-ea"/>
              </a:rPr>
              <a:t>-</a:t>
            </a:r>
            <a:r>
              <a:rPr lang="ja-JP" altLang="en-US" sz="4800" b="1" dirty="0">
                <a:ln w="0"/>
                <a:latin typeface="+mn-ea"/>
              </a:rPr>
              <a:t>●●●●</a:t>
            </a:r>
            <a:r>
              <a:rPr lang="ja-JP" altLang="en-US" sz="4000" b="0" cap="none" spc="0" dirty="0">
                <a:ln w="0"/>
                <a:solidFill>
                  <a:schemeClr val="tx1"/>
                </a:solidFill>
                <a:latin typeface="+mn-ea"/>
              </a:rPr>
              <a:t>までご返信ください</a:t>
            </a:r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+mn-ea"/>
              </a:rPr>
              <a:t>。</a:t>
            </a: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3CCAF02A-F659-472A-8CA5-BC94DEF5A9BA}"/>
              </a:ext>
            </a:extLst>
          </p:cNvPr>
          <p:cNvCxnSpPr>
            <a:cxnSpLocks/>
          </p:cNvCxnSpPr>
          <p:nvPr/>
        </p:nvCxnSpPr>
        <p:spPr>
          <a:xfrm>
            <a:off x="4276096" y="9803051"/>
            <a:ext cx="2539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DA18FE7-ED28-446B-AD2E-DB8E4A585395}"/>
              </a:ext>
            </a:extLst>
          </p:cNvPr>
          <p:cNvSpPr/>
          <p:nvPr/>
        </p:nvSpPr>
        <p:spPr>
          <a:xfrm>
            <a:off x="4311878" y="9678055"/>
            <a:ext cx="444567" cy="1045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latin typeface="+mn-ea"/>
              </a:rPr>
              <a:t>ＦＡＸ：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BBD957-ABE1-432A-BB1A-8055843D08E8}"/>
              </a:ext>
            </a:extLst>
          </p:cNvPr>
          <p:cNvSpPr txBox="1"/>
          <p:nvPr/>
        </p:nvSpPr>
        <p:spPr>
          <a:xfrm>
            <a:off x="133924" y="3412592"/>
            <a:ext cx="5437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Q1</a:t>
            </a:r>
            <a:r>
              <a:rPr kumimoji="1" lang="ja-JP" altLang="en-US" sz="1100" dirty="0"/>
              <a:t>：●●●●●●●●●●●●●●●●●●●●●●●●●●（いずれかに☑）</a:t>
            </a:r>
            <a:endParaRPr kumimoji="1" lang="en-US" altLang="ja-JP" sz="11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F6E45F-0C30-4443-9708-0B08AD65F44E}"/>
              </a:ext>
            </a:extLst>
          </p:cNvPr>
          <p:cNvSpPr txBox="1"/>
          <p:nvPr/>
        </p:nvSpPr>
        <p:spPr>
          <a:xfrm>
            <a:off x="130670" y="3946352"/>
            <a:ext cx="66624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Q2</a:t>
            </a:r>
            <a:r>
              <a:rPr kumimoji="1" lang="ja-JP" altLang="en-US" sz="1100" dirty="0"/>
              <a:t>： ●●●●●● ●●●●●● ●●●●●● ●●●●●● ●●●●（ いずれかに☑　複数回答可）</a:t>
            </a:r>
            <a:endParaRPr kumimoji="1" lang="en-US" altLang="ja-JP" sz="11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FBC62A-3601-44F8-87CF-D95FA4E9FC9A}"/>
              </a:ext>
            </a:extLst>
          </p:cNvPr>
          <p:cNvSpPr txBox="1"/>
          <p:nvPr/>
        </p:nvSpPr>
        <p:spPr>
          <a:xfrm>
            <a:off x="135375" y="5202222"/>
            <a:ext cx="64812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Q3</a:t>
            </a:r>
            <a:r>
              <a:rPr kumimoji="1" lang="ja-JP" altLang="en-US" sz="1100" dirty="0"/>
              <a:t>： ●●●●●●●●●●●●●●●●●●●●●● ●●●●●●●●●●●●？（自由記入）</a:t>
            </a:r>
            <a:endParaRPr kumimoji="1" lang="en-US" altLang="ja-JP" sz="1100" dirty="0"/>
          </a:p>
          <a:p>
            <a:r>
              <a:rPr kumimoji="1" lang="ja-JP" altLang="en-US" sz="1100" dirty="0"/>
              <a:t>　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例： ●●●●●●●●●●●●●●</a:t>
            </a:r>
            <a:endParaRPr kumimoji="1" lang="en-US" altLang="ja-JP" sz="11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56ADA8-8D72-4287-B7A0-8F79A73D4298}"/>
              </a:ext>
            </a:extLst>
          </p:cNvPr>
          <p:cNvSpPr txBox="1"/>
          <p:nvPr/>
        </p:nvSpPr>
        <p:spPr>
          <a:xfrm>
            <a:off x="130668" y="6454329"/>
            <a:ext cx="62311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Q4</a:t>
            </a:r>
            <a:r>
              <a:rPr kumimoji="1" lang="ja-JP" altLang="en-US" sz="1100" dirty="0"/>
              <a:t>： ●●●●●●●●●●●●●●●●●●●● ●●●●●●●●● ●●●●？（自由記入）</a:t>
            </a:r>
            <a:endParaRPr kumimoji="1" lang="en-US" altLang="ja-JP" sz="1100" dirty="0"/>
          </a:p>
          <a:p>
            <a:r>
              <a:rPr kumimoji="1" lang="ja-JP" altLang="en-US" sz="1100" dirty="0"/>
              <a:t>　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 ●●●●●●●●●●●●●●●</a:t>
            </a:r>
            <a:endParaRPr kumimoji="1" lang="en-US" altLang="ja-JP" sz="11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7E47D6-20AF-49F0-9668-2EF4E9896A11}"/>
              </a:ext>
            </a:extLst>
          </p:cNvPr>
          <p:cNvSpPr txBox="1"/>
          <p:nvPr/>
        </p:nvSpPr>
        <p:spPr>
          <a:xfrm>
            <a:off x="324890" y="3666274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 ●●●●●●</a:t>
            </a:r>
            <a:endParaRPr kumimoji="1" lang="en-US" altLang="ja-JP" sz="11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95FFECD-1F56-45AE-A45B-C437892DD732}"/>
              </a:ext>
            </a:extLst>
          </p:cNvPr>
          <p:cNvSpPr txBox="1"/>
          <p:nvPr/>
        </p:nvSpPr>
        <p:spPr>
          <a:xfrm>
            <a:off x="1560123" y="3666274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□</a:t>
            </a:r>
            <a:r>
              <a:rPr kumimoji="1" lang="ja-JP" altLang="en-US" sz="1100" dirty="0"/>
              <a:t> ●●●●●●</a:t>
            </a:r>
            <a:endParaRPr kumimoji="1" lang="en-US" altLang="ja-JP" sz="11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F882338-8D55-43BA-9D72-2D131376EE0D}"/>
              </a:ext>
            </a:extLst>
          </p:cNvPr>
          <p:cNvSpPr txBox="1"/>
          <p:nvPr/>
        </p:nvSpPr>
        <p:spPr>
          <a:xfrm>
            <a:off x="2790547" y="3666274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□ </a:t>
            </a:r>
            <a:r>
              <a:rPr kumimoji="1" lang="ja-JP" altLang="en-US" sz="1100" dirty="0"/>
              <a:t>●●●●●●</a:t>
            </a:r>
            <a:endParaRPr kumimoji="1" lang="en-US" altLang="ja-JP" sz="11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AC191E-92EF-40AC-AC18-16B7371F275C}"/>
              </a:ext>
            </a:extLst>
          </p:cNvPr>
          <p:cNvSpPr txBox="1"/>
          <p:nvPr/>
        </p:nvSpPr>
        <p:spPr>
          <a:xfrm>
            <a:off x="4019368" y="3666274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□ </a:t>
            </a:r>
            <a:r>
              <a:rPr kumimoji="1" lang="ja-JP" altLang="en-US" sz="1100" dirty="0"/>
              <a:t>●●●●●●</a:t>
            </a:r>
            <a:endParaRPr kumimoji="1" lang="en-US" altLang="ja-JP" sz="11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D56D98A-B691-4970-808C-C5A5E2D430C6}"/>
              </a:ext>
            </a:extLst>
          </p:cNvPr>
          <p:cNvSpPr txBox="1"/>
          <p:nvPr/>
        </p:nvSpPr>
        <p:spPr>
          <a:xfrm>
            <a:off x="5117594" y="3666274"/>
            <a:ext cx="12474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□ </a:t>
            </a:r>
            <a:r>
              <a:rPr kumimoji="1" lang="ja-JP" altLang="en-US" sz="1100" dirty="0"/>
              <a:t>●●●●●●</a:t>
            </a:r>
            <a:endParaRPr kumimoji="1" lang="en-US" altLang="ja-JP" sz="11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A6E3AA6-CCFA-46F2-9CB6-D73A4E032C1A}"/>
              </a:ext>
            </a:extLst>
          </p:cNvPr>
          <p:cNvSpPr txBox="1"/>
          <p:nvPr/>
        </p:nvSpPr>
        <p:spPr>
          <a:xfrm>
            <a:off x="324890" y="4168198"/>
            <a:ext cx="5756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 ●●● ●●● 　　　□ ●●● ●●● 　　　□ ●●● ●●● 　　　□ ●●● ●●●</a:t>
            </a:r>
            <a:endParaRPr kumimoji="1" lang="en-US" altLang="ja-JP" sz="11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8F578DF-D53A-43F3-AC18-172D3E83E79B}"/>
              </a:ext>
            </a:extLst>
          </p:cNvPr>
          <p:cNvSpPr txBox="1"/>
          <p:nvPr/>
        </p:nvSpPr>
        <p:spPr>
          <a:xfrm>
            <a:off x="324889" y="4921827"/>
            <a:ext cx="63914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□その他（　　　　　　　　　　　　　　　　　　　　　　　　　　　　　　　　　　　　　　）</a:t>
            </a:r>
            <a:endParaRPr kumimoji="1" lang="en-US" altLang="ja-JP" sz="11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53719AC-E19F-4D2F-9890-71BD7BDEDD9F}"/>
              </a:ext>
            </a:extLst>
          </p:cNvPr>
          <p:cNvSpPr/>
          <p:nvPr/>
        </p:nvSpPr>
        <p:spPr>
          <a:xfrm>
            <a:off x="248970" y="5608143"/>
            <a:ext cx="6391493" cy="811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8C1E4A4-95A5-4622-836E-CF4620671270}"/>
              </a:ext>
            </a:extLst>
          </p:cNvPr>
          <p:cNvSpPr/>
          <p:nvPr/>
        </p:nvSpPr>
        <p:spPr>
          <a:xfrm>
            <a:off x="245976" y="6881237"/>
            <a:ext cx="6391493" cy="811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59F8354-3543-4DC8-AF4B-AD95ACBB637F}"/>
              </a:ext>
            </a:extLst>
          </p:cNvPr>
          <p:cNvSpPr txBox="1"/>
          <p:nvPr/>
        </p:nvSpPr>
        <p:spPr>
          <a:xfrm>
            <a:off x="130668" y="7727353"/>
            <a:ext cx="6393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Q5</a:t>
            </a:r>
            <a:r>
              <a:rPr kumimoji="1" lang="ja-JP" altLang="en-US" sz="1100" dirty="0"/>
              <a:t>： ●●●●●●●●●●●●●●●●●●●● ●●●●●？（選択肢に☑、または自由記入）</a:t>
            </a:r>
            <a:endParaRPr kumimoji="1" lang="en-US" altLang="ja-JP" sz="1100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DDBD700-E238-426B-852D-77AD9FA07EBE}"/>
              </a:ext>
            </a:extLst>
          </p:cNvPr>
          <p:cNvSpPr/>
          <p:nvPr/>
        </p:nvSpPr>
        <p:spPr>
          <a:xfrm>
            <a:off x="233253" y="8390887"/>
            <a:ext cx="6391493" cy="811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A11469-C22E-486E-AAB4-F44231C7EAAD}"/>
              </a:ext>
            </a:extLst>
          </p:cNvPr>
          <p:cNvSpPr txBox="1"/>
          <p:nvPr/>
        </p:nvSpPr>
        <p:spPr>
          <a:xfrm>
            <a:off x="302030" y="7947718"/>
            <a:ext cx="67056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 ●●●●●●●●　□●●●●●●●●　□●●●●●●●●●●●●●●●●●●●●●●●●</a:t>
            </a:r>
            <a:endParaRPr kumimoji="1" lang="en-US" altLang="ja-JP" sz="11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AA90732-8400-43CC-96C4-3034FCA6BEAE}"/>
              </a:ext>
            </a:extLst>
          </p:cNvPr>
          <p:cNvSpPr txBox="1"/>
          <p:nvPr/>
        </p:nvSpPr>
        <p:spPr>
          <a:xfrm>
            <a:off x="302030" y="8146494"/>
            <a:ext cx="41344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□その他、ご要望も含め下記にご自由にお書きくださいませ。</a:t>
            </a:r>
            <a:endParaRPr kumimoji="1" lang="en-US" altLang="ja-JP" sz="11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6B38394-BBDE-4F53-AD4D-5327F0DA11B5}"/>
              </a:ext>
            </a:extLst>
          </p:cNvPr>
          <p:cNvSpPr txBox="1"/>
          <p:nvPr/>
        </p:nvSpPr>
        <p:spPr>
          <a:xfrm>
            <a:off x="5137167" y="449580"/>
            <a:ext cx="211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２４</a:t>
            </a:r>
            <a:r>
              <a:rPr kumimoji="1" lang="en-US" altLang="ja-JP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</a:t>
            </a:r>
            <a:r>
              <a:rPr kumimoji="1" lang="ja-JP" altLang="en-US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受付</a:t>
            </a:r>
            <a:r>
              <a:rPr kumimoji="1" lang="en-US" altLang="ja-JP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2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14CFFEE-D829-4DC7-B5C9-BAEA59724BBC}"/>
              </a:ext>
            </a:extLst>
          </p:cNvPr>
          <p:cNvSpPr txBox="1"/>
          <p:nvPr/>
        </p:nvSpPr>
        <p:spPr>
          <a:xfrm>
            <a:off x="324890" y="4426420"/>
            <a:ext cx="5756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 ●●● ●●● 　　　□ ●●● ●●● 　　　□ ●●● ●●● 　　　□ ●●● ●●●</a:t>
            </a:r>
            <a:endParaRPr kumimoji="1" lang="en-US" altLang="ja-JP" sz="11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BDD402-E24C-41BA-808A-19CFEBA810E6}"/>
              </a:ext>
            </a:extLst>
          </p:cNvPr>
          <p:cNvSpPr txBox="1"/>
          <p:nvPr/>
        </p:nvSpPr>
        <p:spPr>
          <a:xfrm>
            <a:off x="324890" y="4674124"/>
            <a:ext cx="5756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□ ●●● ●●● 　　　□ ●●● ●●● 　　　□ ●●● ●●● 　　　□ ●●● ●●●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65421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943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UDゴシック</vt:lpstr>
      <vt:lpstr>HGP創英角ｺﾞｼｯｸUB</vt:lpstr>
      <vt:lpstr>HGS創英角ｺﾞｼｯｸUB</vt:lpstr>
      <vt:lpstr>HGS創英角ﾎﾟｯﾌﾟ体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齊藤正義</dc:creator>
  <cp:lastModifiedBy>齊藤正義</cp:lastModifiedBy>
  <cp:revision>72</cp:revision>
  <dcterms:created xsi:type="dcterms:W3CDTF">2020-04-08T04:18:11Z</dcterms:created>
  <dcterms:modified xsi:type="dcterms:W3CDTF">2020-10-14T09:18:01Z</dcterms:modified>
</cp:coreProperties>
</file>