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56500" cy="10706100"/>
  <p:notesSz cx="7556500" cy="107061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8891"/>
            <a:ext cx="6428422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5416"/>
            <a:ext cx="5293995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2403"/>
            <a:ext cx="328983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2403"/>
            <a:ext cx="328983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88662" y="301408"/>
            <a:ext cx="632029" cy="908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34670" y="846137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4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4670" y="849298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4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670" y="852459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4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4670" y="8556218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4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399457" y="846137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5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399457" y="849298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5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99457" y="8524595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5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399457" y="8556218"/>
            <a:ext cx="423545" cy="0"/>
          </a:xfrm>
          <a:custGeom>
            <a:avLst/>
            <a:gdLst/>
            <a:ahLst/>
            <a:cxnLst/>
            <a:rect l="l" t="t" r="r" b="b"/>
            <a:pathLst>
              <a:path w="423545">
                <a:moveTo>
                  <a:pt x="0" y="0"/>
                </a:moveTo>
                <a:lnTo>
                  <a:pt x="423532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276570" y="4748136"/>
            <a:ext cx="2032000" cy="673735"/>
          </a:xfrm>
          <a:custGeom>
            <a:avLst/>
            <a:gdLst/>
            <a:ahLst/>
            <a:cxnLst/>
            <a:rect l="l" t="t" r="r" b="b"/>
            <a:pathLst>
              <a:path w="2032000" h="673735">
                <a:moveTo>
                  <a:pt x="1016000" y="0"/>
                </a:moveTo>
                <a:lnTo>
                  <a:pt x="946438" y="777"/>
                </a:lnTo>
                <a:lnTo>
                  <a:pt x="878134" y="3074"/>
                </a:lnTo>
                <a:lnTo>
                  <a:pt x="811239" y="6843"/>
                </a:lnTo>
                <a:lnTo>
                  <a:pt x="745905" y="12031"/>
                </a:lnTo>
                <a:lnTo>
                  <a:pt x="682284" y="18590"/>
                </a:lnTo>
                <a:lnTo>
                  <a:pt x="620525" y="26469"/>
                </a:lnTo>
                <a:lnTo>
                  <a:pt x="560781" y="35617"/>
                </a:lnTo>
                <a:lnTo>
                  <a:pt x="503204" y="45986"/>
                </a:lnTo>
                <a:lnTo>
                  <a:pt x="447943" y="57524"/>
                </a:lnTo>
                <a:lnTo>
                  <a:pt x="395151" y="70181"/>
                </a:lnTo>
                <a:lnTo>
                  <a:pt x="344979" y="83907"/>
                </a:lnTo>
                <a:lnTo>
                  <a:pt x="297578" y="98653"/>
                </a:lnTo>
                <a:lnTo>
                  <a:pt x="253100" y="114368"/>
                </a:lnTo>
                <a:lnTo>
                  <a:pt x="211695" y="131001"/>
                </a:lnTo>
                <a:lnTo>
                  <a:pt x="173516" y="148503"/>
                </a:lnTo>
                <a:lnTo>
                  <a:pt x="138713" y="166823"/>
                </a:lnTo>
                <a:lnTo>
                  <a:pt x="79841" y="205718"/>
                </a:lnTo>
                <a:lnTo>
                  <a:pt x="36292" y="247285"/>
                </a:lnTo>
                <a:lnTo>
                  <a:pt x="9274" y="291122"/>
                </a:lnTo>
                <a:lnTo>
                  <a:pt x="0" y="336829"/>
                </a:lnTo>
                <a:lnTo>
                  <a:pt x="2343" y="359889"/>
                </a:lnTo>
                <a:lnTo>
                  <a:pt x="20641" y="404709"/>
                </a:lnTo>
                <a:lnTo>
                  <a:pt x="56076" y="447460"/>
                </a:lnTo>
                <a:lnTo>
                  <a:pt x="107437" y="487741"/>
                </a:lnTo>
                <a:lnTo>
                  <a:pt x="173516" y="525150"/>
                </a:lnTo>
                <a:lnTo>
                  <a:pt x="211695" y="542652"/>
                </a:lnTo>
                <a:lnTo>
                  <a:pt x="253100" y="559285"/>
                </a:lnTo>
                <a:lnTo>
                  <a:pt x="297578" y="575000"/>
                </a:lnTo>
                <a:lnTo>
                  <a:pt x="344979" y="589746"/>
                </a:lnTo>
                <a:lnTo>
                  <a:pt x="395151" y="603473"/>
                </a:lnTo>
                <a:lnTo>
                  <a:pt x="447943" y="616131"/>
                </a:lnTo>
                <a:lnTo>
                  <a:pt x="503204" y="627669"/>
                </a:lnTo>
                <a:lnTo>
                  <a:pt x="560781" y="638038"/>
                </a:lnTo>
                <a:lnTo>
                  <a:pt x="620525" y="647187"/>
                </a:lnTo>
                <a:lnTo>
                  <a:pt x="682284" y="655067"/>
                </a:lnTo>
                <a:lnTo>
                  <a:pt x="745905" y="661626"/>
                </a:lnTo>
                <a:lnTo>
                  <a:pt x="811239" y="666815"/>
                </a:lnTo>
                <a:lnTo>
                  <a:pt x="878134" y="670583"/>
                </a:lnTo>
                <a:lnTo>
                  <a:pt x="946438" y="672881"/>
                </a:lnTo>
                <a:lnTo>
                  <a:pt x="1016000" y="673658"/>
                </a:lnTo>
                <a:lnTo>
                  <a:pt x="1085560" y="672881"/>
                </a:lnTo>
                <a:lnTo>
                  <a:pt x="1153863" y="670583"/>
                </a:lnTo>
                <a:lnTo>
                  <a:pt x="1220756" y="666815"/>
                </a:lnTo>
                <a:lnTo>
                  <a:pt x="1286089" y="661626"/>
                </a:lnTo>
                <a:lnTo>
                  <a:pt x="1349710" y="655067"/>
                </a:lnTo>
                <a:lnTo>
                  <a:pt x="1411468" y="647187"/>
                </a:lnTo>
                <a:lnTo>
                  <a:pt x="1471212" y="638038"/>
                </a:lnTo>
                <a:lnTo>
                  <a:pt x="1528790" y="627669"/>
                </a:lnTo>
                <a:lnTo>
                  <a:pt x="1584050" y="616131"/>
                </a:lnTo>
                <a:lnTo>
                  <a:pt x="1636843" y="603473"/>
                </a:lnTo>
                <a:lnTo>
                  <a:pt x="1687015" y="589746"/>
                </a:lnTo>
                <a:lnTo>
                  <a:pt x="1734416" y="575000"/>
                </a:lnTo>
                <a:lnTo>
                  <a:pt x="1778895" y="559285"/>
                </a:lnTo>
                <a:lnTo>
                  <a:pt x="1820300" y="542652"/>
                </a:lnTo>
                <a:lnTo>
                  <a:pt x="1858480" y="525150"/>
                </a:lnTo>
                <a:lnTo>
                  <a:pt x="1893284" y="506829"/>
                </a:lnTo>
                <a:lnTo>
                  <a:pt x="1952156" y="467934"/>
                </a:lnTo>
                <a:lnTo>
                  <a:pt x="1995706" y="426368"/>
                </a:lnTo>
                <a:lnTo>
                  <a:pt x="2022724" y="382533"/>
                </a:lnTo>
                <a:lnTo>
                  <a:pt x="2031999" y="336829"/>
                </a:lnTo>
                <a:lnTo>
                  <a:pt x="2029656" y="313767"/>
                </a:lnTo>
                <a:lnTo>
                  <a:pt x="2011358" y="268945"/>
                </a:lnTo>
                <a:lnTo>
                  <a:pt x="1975922" y="226193"/>
                </a:lnTo>
                <a:lnTo>
                  <a:pt x="1924559" y="185911"/>
                </a:lnTo>
                <a:lnTo>
                  <a:pt x="1858480" y="148503"/>
                </a:lnTo>
                <a:lnTo>
                  <a:pt x="1820300" y="131001"/>
                </a:lnTo>
                <a:lnTo>
                  <a:pt x="1778895" y="114368"/>
                </a:lnTo>
                <a:lnTo>
                  <a:pt x="1734416" y="98653"/>
                </a:lnTo>
                <a:lnTo>
                  <a:pt x="1687015" y="83907"/>
                </a:lnTo>
                <a:lnTo>
                  <a:pt x="1636843" y="70181"/>
                </a:lnTo>
                <a:lnTo>
                  <a:pt x="1584050" y="57524"/>
                </a:lnTo>
                <a:lnTo>
                  <a:pt x="1528790" y="45986"/>
                </a:lnTo>
                <a:lnTo>
                  <a:pt x="1471212" y="35617"/>
                </a:lnTo>
                <a:lnTo>
                  <a:pt x="1411468" y="26469"/>
                </a:lnTo>
                <a:lnTo>
                  <a:pt x="1349710" y="18590"/>
                </a:lnTo>
                <a:lnTo>
                  <a:pt x="1286089" y="12031"/>
                </a:lnTo>
                <a:lnTo>
                  <a:pt x="1220756" y="6843"/>
                </a:lnTo>
                <a:lnTo>
                  <a:pt x="1153863" y="3074"/>
                </a:lnTo>
                <a:lnTo>
                  <a:pt x="1085560" y="777"/>
                </a:lnTo>
                <a:lnTo>
                  <a:pt x="1016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8244"/>
            <a:ext cx="6806565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2403"/>
            <a:ext cx="6806565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6673"/>
            <a:ext cx="2420112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6673"/>
            <a:ext cx="173945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6673"/>
            <a:ext cx="173945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21818" y="313029"/>
            <a:ext cx="2125345" cy="840740"/>
          </a:xfrm>
          <a:custGeom>
            <a:avLst/>
            <a:gdLst/>
            <a:ahLst/>
            <a:cxnLst/>
            <a:rect l="l" t="t" r="r" b="b"/>
            <a:pathLst>
              <a:path w="2125345" h="840740">
                <a:moveTo>
                  <a:pt x="952398" y="0"/>
                </a:moveTo>
                <a:lnTo>
                  <a:pt x="887191" y="969"/>
                </a:lnTo>
                <a:lnTo>
                  <a:pt x="823163" y="3835"/>
                </a:lnTo>
                <a:lnTo>
                  <a:pt x="760456" y="8536"/>
                </a:lnTo>
                <a:lnTo>
                  <a:pt x="699212" y="15008"/>
                </a:lnTo>
                <a:lnTo>
                  <a:pt x="639573" y="23190"/>
                </a:lnTo>
                <a:lnTo>
                  <a:pt x="581681" y="33018"/>
                </a:lnTo>
                <a:lnTo>
                  <a:pt x="525677" y="44431"/>
                </a:lnTo>
                <a:lnTo>
                  <a:pt x="471704" y="57364"/>
                </a:lnTo>
                <a:lnTo>
                  <a:pt x="419903" y="71757"/>
                </a:lnTo>
                <a:lnTo>
                  <a:pt x="370415" y="87547"/>
                </a:lnTo>
                <a:lnTo>
                  <a:pt x="323384" y="104670"/>
                </a:lnTo>
                <a:lnTo>
                  <a:pt x="278950" y="123064"/>
                </a:lnTo>
                <a:lnTo>
                  <a:pt x="237256" y="142667"/>
                </a:lnTo>
                <a:lnTo>
                  <a:pt x="198443" y="163416"/>
                </a:lnTo>
                <a:lnTo>
                  <a:pt x="162654" y="185249"/>
                </a:lnTo>
                <a:lnTo>
                  <a:pt x="130030" y="208103"/>
                </a:lnTo>
                <a:lnTo>
                  <a:pt x="74844" y="256623"/>
                </a:lnTo>
                <a:lnTo>
                  <a:pt x="34020" y="308476"/>
                </a:lnTo>
                <a:lnTo>
                  <a:pt x="8694" y="363161"/>
                </a:lnTo>
                <a:lnTo>
                  <a:pt x="0" y="420179"/>
                </a:lnTo>
                <a:lnTo>
                  <a:pt x="2197" y="448948"/>
                </a:lnTo>
                <a:lnTo>
                  <a:pt x="19349" y="504862"/>
                </a:lnTo>
                <a:lnTo>
                  <a:pt x="52566" y="558194"/>
                </a:lnTo>
                <a:lnTo>
                  <a:pt x="100712" y="608443"/>
                </a:lnTo>
                <a:lnTo>
                  <a:pt x="162654" y="655109"/>
                </a:lnTo>
                <a:lnTo>
                  <a:pt x="198443" y="676942"/>
                </a:lnTo>
                <a:lnTo>
                  <a:pt x="237256" y="697691"/>
                </a:lnTo>
                <a:lnTo>
                  <a:pt x="278950" y="717294"/>
                </a:lnTo>
                <a:lnTo>
                  <a:pt x="323384" y="735688"/>
                </a:lnTo>
                <a:lnTo>
                  <a:pt x="370415" y="752811"/>
                </a:lnTo>
                <a:lnTo>
                  <a:pt x="419903" y="768601"/>
                </a:lnTo>
                <a:lnTo>
                  <a:pt x="471704" y="782994"/>
                </a:lnTo>
                <a:lnTo>
                  <a:pt x="525677" y="795927"/>
                </a:lnTo>
                <a:lnTo>
                  <a:pt x="581681" y="807340"/>
                </a:lnTo>
                <a:lnTo>
                  <a:pt x="639573" y="817168"/>
                </a:lnTo>
                <a:lnTo>
                  <a:pt x="699212" y="825350"/>
                </a:lnTo>
                <a:lnTo>
                  <a:pt x="760456" y="831822"/>
                </a:lnTo>
                <a:lnTo>
                  <a:pt x="823163" y="836523"/>
                </a:lnTo>
                <a:lnTo>
                  <a:pt x="887191" y="839389"/>
                </a:lnTo>
                <a:lnTo>
                  <a:pt x="952398" y="840358"/>
                </a:lnTo>
                <a:lnTo>
                  <a:pt x="1016441" y="839424"/>
                </a:lnTo>
                <a:lnTo>
                  <a:pt x="1079349" y="836658"/>
                </a:lnTo>
                <a:lnTo>
                  <a:pt x="1140988" y="832121"/>
                </a:lnTo>
                <a:lnTo>
                  <a:pt x="1201223" y="825873"/>
                </a:lnTo>
                <a:lnTo>
                  <a:pt x="1259920" y="817972"/>
                </a:lnTo>
                <a:lnTo>
                  <a:pt x="1316944" y="808477"/>
                </a:lnTo>
                <a:lnTo>
                  <a:pt x="1372162" y="797448"/>
                </a:lnTo>
                <a:lnTo>
                  <a:pt x="1425439" y="784944"/>
                </a:lnTo>
                <a:lnTo>
                  <a:pt x="1476640" y="771025"/>
                </a:lnTo>
                <a:lnTo>
                  <a:pt x="1525633" y="755749"/>
                </a:lnTo>
                <a:lnTo>
                  <a:pt x="1572281" y="739177"/>
                </a:lnTo>
                <a:lnTo>
                  <a:pt x="1616452" y="721366"/>
                </a:lnTo>
                <a:lnTo>
                  <a:pt x="1658010" y="702377"/>
                </a:lnTo>
                <a:lnTo>
                  <a:pt x="1696822" y="682269"/>
                </a:lnTo>
                <a:lnTo>
                  <a:pt x="1732752" y="661100"/>
                </a:lnTo>
                <a:lnTo>
                  <a:pt x="1765668" y="638931"/>
                </a:lnTo>
                <a:lnTo>
                  <a:pt x="1821917" y="591828"/>
                </a:lnTo>
                <a:lnTo>
                  <a:pt x="1864495" y="541433"/>
                </a:lnTo>
                <a:lnTo>
                  <a:pt x="1892326" y="488220"/>
                </a:lnTo>
                <a:lnTo>
                  <a:pt x="1900377" y="460705"/>
                </a:lnTo>
                <a:lnTo>
                  <a:pt x="2125230" y="406247"/>
                </a:lnTo>
                <a:lnTo>
                  <a:pt x="1899246" y="374738"/>
                </a:lnTo>
                <a:lnTo>
                  <a:pt x="1890566" y="347531"/>
                </a:lnTo>
                <a:lnTo>
                  <a:pt x="1878015" y="320910"/>
                </a:lnTo>
                <a:lnTo>
                  <a:pt x="1841821" y="269662"/>
                </a:lnTo>
                <a:lnTo>
                  <a:pt x="1791716" y="221456"/>
                </a:lnTo>
                <a:lnTo>
                  <a:pt x="1728747" y="176756"/>
                </a:lnTo>
                <a:lnTo>
                  <a:pt x="1692767" y="155865"/>
                </a:lnTo>
                <a:lnTo>
                  <a:pt x="1653965" y="136024"/>
                </a:lnTo>
                <a:lnTo>
                  <a:pt x="1612472" y="117292"/>
                </a:lnTo>
                <a:lnTo>
                  <a:pt x="1568419" y="99725"/>
                </a:lnTo>
                <a:lnTo>
                  <a:pt x="1521937" y="83382"/>
                </a:lnTo>
                <a:lnTo>
                  <a:pt x="1473158" y="68321"/>
                </a:lnTo>
                <a:lnTo>
                  <a:pt x="1422212" y="54600"/>
                </a:lnTo>
                <a:lnTo>
                  <a:pt x="1369231" y="42275"/>
                </a:lnTo>
                <a:lnTo>
                  <a:pt x="1314346" y="31407"/>
                </a:lnTo>
                <a:lnTo>
                  <a:pt x="1257689" y="22051"/>
                </a:lnTo>
                <a:lnTo>
                  <a:pt x="1199389" y="14267"/>
                </a:lnTo>
                <a:lnTo>
                  <a:pt x="1139579" y="8112"/>
                </a:lnTo>
                <a:lnTo>
                  <a:pt x="1078390" y="3644"/>
                </a:lnTo>
                <a:lnTo>
                  <a:pt x="1015952" y="920"/>
                </a:lnTo>
                <a:lnTo>
                  <a:pt x="9523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8760" y="8766621"/>
            <a:ext cx="339090" cy="470534"/>
          </a:xfrm>
          <a:custGeom>
            <a:avLst/>
            <a:gdLst/>
            <a:ahLst/>
            <a:cxnLst/>
            <a:rect l="l" t="t" r="r" b="b"/>
            <a:pathLst>
              <a:path w="339090" h="470534">
                <a:moveTo>
                  <a:pt x="75777" y="0"/>
                </a:moveTo>
                <a:lnTo>
                  <a:pt x="31511" y="22219"/>
                </a:lnTo>
                <a:lnTo>
                  <a:pt x="4814" y="66647"/>
                </a:lnTo>
                <a:lnTo>
                  <a:pt x="0" y="93648"/>
                </a:lnTo>
                <a:lnTo>
                  <a:pt x="1169" y="127919"/>
                </a:lnTo>
                <a:lnTo>
                  <a:pt x="9369" y="174909"/>
                </a:lnTo>
                <a:lnTo>
                  <a:pt x="28946" y="233719"/>
                </a:lnTo>
                <a:lnTo>
                  <a:pt x="64249" y="303452"/>
                </a:lnTo>
                <a:lnTo>
                  <a:pt x="108787" y="367749"/>
                </a:lnTo>
                <a:lnTo>
                  <a:pt x="151195" y="412989"/>
                </a:lnTo>
                <a:lnTo>
                  <a:pt x="188623" y="442580"/>
                </a:lnTo>
                <a:lnTo>
                  <a:pt x="244233" y="468553"/>
                </a:lnTo>
                <a:lnTo>
                  <a:pt x="271068" y="470357"/>
                </a:lnTo>
                <a:lnTo>
                  <a:pt x="296008" y="466238"/>
                </a:lnTo>
                <a:lnTo>
                  <a:pt x="316331" y="457096"/>
                </a:lnTo>
                <a:lnTo>
                  <a:pt x="329669" y="446770"/>
                </a:lnTo>
                <a:lnTo>
                  <a:pt x="336627" y="437892"/>
                </a:lnTo>
                <a:lnTo>
                  <a:pt x="338968" y="429698"/>
                </a:lnTo>
                <a:lnTo>
                  <a:pt x="338455" y="421422"/>
                </a:lnTo>
                <a:lnTo>
                  <a:pt x="318597" y="385869"/>
                </a:lnTo>
                <a:lnTo>
                  <a:pt x="196345" y="370528"/>
                </a:lnTo>
                <a:lnTo>
                  <a:pt x="189109" y="368234"/>
                </a:lnTo>
                <a:lnTo>
                  <a:pt x="160023" y="340560"/>
                </a:lnTo>
                <a:lnTo>
                  <a:pt x="127780" y="294990"/>
                </a:lnTo>
                <a:lnTo>
                  <a:pt x="101985" y="251670"/>
                </a:lnTo>
                <a:lnTo>
                  <a:pt x="77276" y="201635"/>
                </a:lnTo>
                <a:lnTo>
                  <a:pt x="66803" y="162890"/>
                </a:lnTo>
                <a:lnTo>
                  <a:pt x="68238" y="155435"/>
                </a:lnTo>
                <a:lnTo>
                  <a:pt x="71907" y="149540"/>
                </a:lnTo>
                <a:lnTo>
                  <a:pt x="77065" y="146509"/>
                </a:lnTo>
                <a:lnTo>
                  <a:pt x="83767" y="145305"/>
                </a:lnTo>
                <a:lnTo>
                  <a:pt x="101627" y="145301"/>
                </a:lnTo>
                <a:lnTo>
                  <a:pt x="108989" y="143627"/>
                </a:lnTo>
                <a:lnTo>
                  <a:pt x="125337" y="100376"/>
                </a:lnTo>
                <a:lnTo>
                  <a:pt x="124087" y="85355"/>
                </a:lnTo>
                <a:lnTo>
                  <a:pt x="112941" y="40644"/>
                </a:lnTo>
                <a:lnTo>
                  <a:pt x="91160" y="6259"/>
                </a:lnTo>
                <a:lnTo>
                  <a:pt x="84102" y="1850"/>
                </a:lnTo>
                <a:lnTo>
                  <a:pt x="75777" y="0"/>
                </a:lnTo>
                <a:close/>
              </a:path>
              <a:path w="339090" h="470534">
                <a:moveTo>
                  <a:pt x="246043" y="337007"/>
                </a:moveTo>
                <a:lnTo>
                  <a:pt x="235775" y="337064"/>
                </a:lnTo>
                <a:lnTo>
                  <a:pt x="226136" y="340304"/>
                </a:lnTo>
                <a:lnTo>
                  <a:pt x="219443" y="347889"/>
                </a:lnTo>
                <a:lnTo>
                  <a:pt x="216252" y="355021"/>
                </a:lnTo>
                <a:lnTo>
                  <a:pt x="212653" y="361689"/>
                </a:lnTo>
                <a:lnTo>
                  <a:pt x="208404" y="367007"/>
                </a:lnTo>
                <a:lnTo>
                  <a:pt x="203263" y="370089"/>
                </a:lnTo>
                <a:lnTo>
                  <a:pt x="196345" y="370528"/>
                </a:lnTo>
                <a:lnTo>
                  <a:pt x="303247" y="370528"/>
                </a:lnTo>
                <a:lnTo>
                  <a:pt x="271960" y="346516"/>
                </a:lnTo>
                <a:lnTo>
                  <a:pt x="254622" y="338974"/>
                </a:lnTo>
                <a:lnTo>
                  <a:pt x="246043" y="337007"/>
                </a:lnTo>
                <a:close/>
              </a:path>
              <a:path w="339090" h="470534">
                <a:moveTo>
                  <a:pt x="101627" y="145301"/>
                </a:moveTo>
                <a:lnTo>
                  <a:pt x="91343" y="145301"/>
                </a:lnTo>
                <a:lnTo>
                  <a:pt x="99123" y="145870"/>
                </a:lnTo>
                <a:lnTo>
                  <a:pt x="101627" y="145301"/>
                </a:lnTo>
                <a:close/>
              </a:path>
            </a:pathLst>
          </a:custGeom>
          <a:solidFill>
            <a:srgbClr val="0501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7559040" cy="10706100"/>
          </a:xfrm>
          <a:custGeom>
            <a:avLst/>
            <a:gdLst/>
            <a:ahLst/>
            <a:cxnLst/>
            <a:rect l="l" t="t" r="r" b="b"/>
            <a:pathLst>
              <a:path w="7559040" h="10706100">
                <a:moveTo>
                  <a:pt x="7558887" y="10705973"/>
                </a:moveTo>
                <a:lnTo>
                  <a:pt x="0" y="10705973"/>
                </a:lnTo>
                <a:lnTo>
                  <a:pt x="0" y="0"/>
                </a:lnTo>
                <a:lnTo>
                  <a:pt x="7558887" y="0"/>
                </a:lnTo>
                <a:lnTo>
                  <a:pt x="7558887" y="10705973"/>
                </a:lnTo>
                <a:close/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26351" y="10127374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0"/>
                </a:lnTo>
              </a:path>
            </a:pathLst>
          </a:custGeom>
          <a:ln w="58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687" y="10068089"/>
            <a:ext cx="3408186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dist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950" b="0" i="0" u="none" strike="noStrike" kern="1200" cap="none" spc="-3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ＦＡＸ配信が不要な方は、</a:t>
            </a:r>
            <a:r>
              <a:rPr kumimoji="1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lang="en-US" altLang="ja-JP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</a:t>
            </a:r>
            <a:r>
              <a:rPr kumimoji="1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</a:t>
            </a:r>
            <a:r>
              <a:rPr kumimoji="1" lang="en-US" altLang="ja-JP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</a:t>
            </a:r>
            <a:r>
              <a:rPr kumimoji="1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</a:t>
            </a:r>
            <a:r>
              <a:rPr kumimoji="1" lang="en-US" altLang="ja-JP" sz="2175" b="0" i="0" u="none" strike="noStrike" kern="1200" cap="none" spc="-300" normalizeH="0" baseline="-7662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0000</a:t>
            </a:r>
            <a:r>
              <a:rPr kumimoji="1" sz="950" b="0" i="0" u="none" strike="noStrike" kern="1200" cap="none" spc="-3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までご返信下さい。</a:t>
            </a:r>
            <a:endParaRPr kumimoji="1" sz="950" b="0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8808" y="10138622"/>
            <a:ext cx="1880057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95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□FAX配信</a:t>
            </a:r>
            <a:r>
              <a:rPr kumimoji="1" sz="95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は</a:t>
            </a:r>
            <a:r>
              <a:rPr kumimoji="1" sz="95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不要</a:t>
            </a:r>
            <a:r>
              <a:rPr kumimoji="1" sz="95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。FAX</a:t>
            </a:r>
            <a:r>
              <a:rPr kumimoji="1" sz="95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番号</a:t>
            </a:r>
            <a:r>
              <a:rPr kumimoji="1" sz="950" b="0" i="0" u="none" strike="noStrike" kern="1200" cap="none" spc="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：</a:t>
            </a:r>
            <a:endParaRPr kumimoji="1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5076" y="10127374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0"/>
                </a:lnTo>
              </a:path>
            </a:pathLst>
          </a:custGeom>
          <a:ln w="58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53840" y="10127374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53840" y="10127374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0"/>
                </a:moveTo>
                <a:lnTo>
                  <a:pt x="0" y="187210"/>
                </a:lnTo>
              </a:path>
            </a:pathLst>
          </a:custGeom>
          <a:ln w="58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17358" y="9818827"/>
            <a:ext cx="967740" cy="167005"/>
          </a:xfrm>
          <a:custGeom>
            <a:avLst/>
            <a:gdLst/>
            <a:ahLst/>
            <a:cxnLst/>
            <a:rect l="l" t="t" r="r" b="b"/>
            <a:pathLst>
              <a:path w="967739" h="167004">
                <a:moveTo>
                  <a:pt x="967638" y="130568"/>
                </a:moveTo>
                <a:lnTo>
                  <a:pt x="964796" y="144547"/>
                </a:lnTo>
                <a:lnTo>
                  <a:pt x="957060" y="155995"/>
                </a:lnTo>
                <a:lnTo>
                  <a:pt x="945612" y="163731"/>
                </a:lnTo>
                <a:lnTo>
                  <a:pt x="931633" y="166573"/>
                </a:lnTo>
                <a:lnTo>
                  <a:pt x="36004" y="166573"/>
                </a:lnTo>
                <a:lnTo>
                  <a:pt x="22025" y="163731"/>
                </a:lnTo>
                <a:lnTo>
                  <a:pt x="10577" y="155995"/>
                </a:lnTo>
                <a:lnTo>
                  <a:pt x="2841" y="144547"/>
                </a:lnTo>
                <a:lnTo>
                  <a:pt x="0" y="130568"/>
                </a:lnTo>
                <a:lnTo>
                  <a:pt x="0" y="36004"/>
                </a:lnTo>
                <a:lnTo>
                  <a:pt x="2841" y="22025"/>
                </a:lnTo>
                <a:lnTo>
                  <a:pt x="10577" y="10577"/>
                </a:lnTo>
                <a:lnTo>
                  <a:pt x="22025" y="2841"/>
                </a:lnTo>
                <a:lnTo>
                  <a:pt x="36004" y="0"/>
                </a:lnTo>
                <a:lnTo>
                  <a:pt x="931633" y="0"/>
                </a:lnTo>
                <a:lnTo>
                  <a:pt x="945612" y="2841"/>
                </a:lnTo>
                <a:lnTo>
                  <a:pt x="957060" y="10577"/>
                </a:lnTo>
                <a:lnTo>
                  <a:pt x="964796" y="22025"/>
                </a:lnTo>
                <a:lnTo>
                  <a:pt x="967638" y="36004"/>
                </a:lnTo>
                <a:lnTo>
                  <a:pt x="967638" y="130568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5329" y="9817051"/>
            <a:ext cx="4363720" cy="1468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>
                <a:tab pos="1595755" algn="l"/>
              </a:tabLst>
              <a:defRPr/>
            </a:pPr>
            <a:r>
              <a:rPr kumimoji="1" sz="1275" b="0" i="0" u="none" strike="noStrike" kern="1200" cap="none" spc="-150" normalizeH="0" baseline="3267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グーグルか</a:t>
            </a:r>
            <a:r>
              <a:rPr kumimoji="1" sz="1275" b="0" i="0" u="none" strike="noStrike" kern="1200" cap="none" spc="82" normalizeH="0" baseline="3267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ら</a:t>
            </a:r>
            <a:r>
              <a:rPr kumimoji="1" sz="1275" b="0" i="0" u="none" strike="noStrike" kern="1200" cap="none" spc="300" normalizeH="0" baseline="3267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lang="ja-JP" altLang="en-US" sz="1275" b="0" i="0" u="none" strike="noStrike" kern="1200" cap="none" spc="300" normalizeH="0" baseline="3267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　〇〇〇〇〇</a:t>
            </a:r>
            <a:r>
              <a:rPr kumimoji="1" sz="85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	</a:t>
            </a:r>
            <a:r>
              <a:rPr kumimoji="1" sz="1275" b="0" i="0" u="none" strike="noStrike" kern="1200" cap="none" spc="-100" normalizeH="0" baseline="300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で検索して下さい!! 店内の雰囲気やメニューをご覧いただけます。</a:t>
            </a:r>
            <a:endParaRPr kumimoji="1" sz="1275" b="0" i="0" u="none" strike="noStrike" kern="1200" cap="none" spc="-100" normalizeH="0" baseline="3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28814" y="9843452"/>
            <a:ext cx="129278" cy="129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8332" y="8612204"/>
            <a:ext cx="4763878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2270" marR="0" lvl="0" indent="0" algn="l" defTabSz="914400" rtl="0" eaLnBrk="1" fontAlgn="auto" latinLnBrk="0" hangingPunct="1">
              <a:lnSpc>
                <a:spcPts val="629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5250" b="0" i="0" u="none" strike="noStrike" kern="1200" cap="none" spc="24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Impact"/>
                <a:ea typeface="+mn-ea"/>
                <a:cs typeface="Impact"/>
              </a:rPr>
              <a:t>0</a:t>
            </a:r>
            <a:r>
              <a:rPr lang="en-US" altLang="ja-JP" sz="5250" spc="225" dirty="0">
                <a:solidFill>
                  <a:srgbClr val="231F20"/>
                </a:solidFill>
                <a:latin typeface="Impact"/>
                <a:cs typeface="Impact"/>
              </a:rPr>
              <a:t>0</a:t>
            </a:r>
            <a:r>
              <a:rPr kumimoji="1" sz="5250" b="0" i="0" u="none" strike="noStrike" kern="1200" cap="none" spc="19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Impact"/>
                <a:ea typeface="+mn-ea"/>
                <a:cs typeface="Impact"/>
              </a:rPr>
              <a:t>-</a:t>
            </a:r>
            <a:r>
              <a:rPr lang="en-US" altLang="ja-JP" sz="5250" spc="235" dirty="0">
                <a:solidFill>
                  <a:srgbClr val="231F20"/>
                </a:solidFill>
                <a:latin typeface="Impact"/>
                <a:cs typeface="Impact"/>
              </a:rPr>
              <a:t>0000</a:t>
            </a:r>
            <a:r>
              <a:rPr kumimoji="1" sz="525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Impact"/>
                <a:ea typeface="+mn-ea"/>
                <a:cs typeface="Impact"/>
              </a:rPr>
              <a:t>-</a:t>
            </a:r>
            <a:r>
              <a:rPr kumimoji="1" lang="en-US" altLang="ja-JP" sz="5250" b="0" i="0" u="none" strike="noStrike" kern="1200" cap="none" spc="2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Impact"/>
                <a:ea typeface="+mn-ea"/>
                <a:cs typeface="Impact"/>
              </a:rPr>
              <a:t>0000</a:t>
            </a:r>
            <a:endParaRPr kumimoji="1" sz="5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/>
              <a:ea typeface="+mn-ea"/>
              <a:cs typeface="Impact"/>
            </a:endParaRPr>
          </a:p>
          <a:p>
            <a:pPr marL="12700" marR="0" lvl="0" indent="0" algn="dist" defTabSz="914400" rtl="0" eaLnBrk="1" fontAlgn="auto" latinLnBrk="0" hangingPunct="1">
              <a:lnSpc>
                <a:spcPts val="11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0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〒</a:t>
            </a:r>
            <a:r>
              <a:rPr lang="en-US" altLang="ja-JP" sz="1000" spc="1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</a:t>
            </a:r>
            <a:r>
              <a:rPr kumimoji="1" sz="10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-0</a:t>
            </a:r>
            <a:r>
              <a:rPr kumimoji="1" lang="en-US" altLang="ja-JP" sz="10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</a:t>
            </a:r>
            <a:r>
              <a:rPr kumimoji="1" sz="10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lang="ja-JP" altLang="en-US" sz="1000" b="0" i="0" u="none" strike="noStrike" kern="1200" cap="none" spc="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〇〇県〇〇市</a:t>
            </a:r>
            <a:r>
              <a:rPr lang="en-US" altLang="ja-JP" sz="1000" spc="5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lang="en-US" altLang="ja-JP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-0-0</a:t>
            </a:r>
            <a:r>
              <a:rPr kumimoji="1" lang="ja-JP" altLang="en-US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　</a:t>
            </a:r>
            <a:r>
              <a:rPr kumimoji="1" lang="ja-JP" altLang="en-US" sz="1000" b="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lang="en-US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FAX</a:t>
            </a:r>
            <a:r>
              <a:rPr kumimoji="1" lang="en-US" sz="10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:</a:t>
            </a:r>
            <a:r>
              <a:rPr kumimoji="1" lang="en-US" sz="10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lang="en-US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lang="en-US" altLang="ja-JP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</a:t>
            </a:r>
            <a:r>
              <a:rPr kumimoji="1" lang="en-US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</a:t>
            </a:r>
            <a:r>
              <a:rPr kumimoji="1" lang="en-US" altLang="ja-JP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</a:t>
            </a:r>
            <a:r>
              <a:rPr kumimoji="1" lang="en-US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-</a:t>
            </a:r>
            <a:r>
              <a:rPr kumimoji="1" lang="en-US" altLang="ja-JP" sz="10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0000</a:t>
            </a:r>
            <a:endParaRPr kumimoji="1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  <a:p>
            <a:pPr marL="12700" marR="0" lvl="0" indent="0" algn="dist" defTabSz="914400" rtl="0" eaLnBrk="1" fontAlgn="auto" latinLnBrk="0" hangingPunct="1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0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【営業時間】</a:t>
            </a:r>
            <a:r>
              <a:rPr kumimoji="1" sz="10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sz="100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◎1</a:t>
            </a:r>
            <a:r>
              <a:rPr kumimoji="1" lang="en-US" altLang="ja-JP" sz="100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：</a:t>
            </a:r>
            <a:r>
              <a:rPr kumimoji="1" lang="en-US" altLang="ja-JP" sz="100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〜</a:t>
            </a:r>
            <a:r>
              <a:rPr kumimoji="1" sz="10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15：00</a:t>
            </a:r>
            <a:r>
              <a:rPr kumimoji="1" sz="10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17：</a:t>
            </a:r>
            <a:r>
              <a:rPr kumimoji="1" lang="en-US" altLang="ja-JP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〜</a:t>
            </a:r>
            <a:r>
              <a:rPr kumimoji="1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22：</a:t>
            </a:r>
            <a:r>
              <a:rPr kumimoji="1" lang="en-US" altLang="ja-JP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0</a:t>
            </a:r>
            <a:r>
              <a:rPr kumimoji="1" sz="10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 </a:t>
            </a:r>
            <a:r>
              <a:rPr kumimoji="1" sz="10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◎</a:t>
            </a:r>
            <a:r>
              <a:rPr kumimoji="1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定休日</a:t>
            </a:r>
            <a:r>
              <a:rPr kumimoji="1" lang="ja-JP" altLang="en-US" sz="10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〇</a:t>
            </a:r>
            <a:r>
              <a:rPr kumimoji="1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曜日</a:t>
            </a:r>
            <a:r>
              <a:rPr kumimoji="1" sz="10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・</a:t>
            </a:r>
            <a:r>
              <a:rPr lang="ja-JP" altLang="en-US" sz="1000" spc="3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〇</a:t>
            </a:r>
            <a:r>
              <a:rPr kumimoji="1" sz="1000" b="0" i="0" u="none" strike="noStrike" kern="1200" cap="none" spc="3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曜日</a:t>
            </a:r>
            <a:endParaRPr kumimoji="1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44545" y="8291888"/>
            <a:ext cx="3341077" cy="38856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0" lvl="0" indent="0" algn="dist" defTabSz="914400" rtl="0" eaLnBrk="1" fontAlgn="auto" latinLnBrk="0" hangingPunct="1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50" b="0" i="0" u="none" strike="noStrike" kern="1200" cap="none" spc="-3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S UI Gothic"/>
              </a:rPr>
              <a:t>〇〇居酒屋</a:t>
            </a:r>
            <a:r>
              <a:rPr kumimoji="1" sz="2450" b="0" i="0" u="none" strike="noStrike" kern="1200" cap="none" spc="-3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S UI Gothic"/>
              </a:rPr>
              <a:t> </a:t>
            </a:r>
            <a:r>
              <a:rPr kumimoji="1" lang="ja-JP" altLang="en-US" sz="2450" b="0" i="0" u="none" strike="noStrike" kern="1200" cap="none" spc="-30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S UI Gothic"/>
              </a:rPr>
              <a:t>〇〇〇〇</a:t>
            </a:r>
            <a:endParaRPr kumimoji="1" sz="2450" b="0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S UI Gothic"/>
            </a:endParaRPr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10297A1B-AB7D-4C49-AB57-9EB43B6C1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" y="-21394"/>
            <a:ext cx="7485407" cy="5051927"/>
          </a:xfrm>
          <a:prstGeom prst="rect">
            <a:avLst/>
          </a:prstGeom>
        </p:spPr>
      </p:pic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ABEB2DAB-DD20-4ECF-B8AB-3678FF8BA74F}"/>
              </a:ext>
            </a:extLst>
          </p:cNvPr>
          <p:cNvSpPr/>
          <p:nvPr/>
        </p:nvSpPr>
        <p:spPr>
          <a:xfrm>
            <a:off x="5076165" y="8389836"/>
            <a:ext cx="2112860" cy="1595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E79357-2ED3-42A8-B400-F6AD44571223}"/>
              </a:ext>
            </a:extLst>
          </p:cNvPr>
          <p:cNvSpPr/>
          <p:nvPr/>
        </p:nvSpPr>
        <p:spPr>
          <a:xfrm>
            <a:off x="2403172" y="3631540"/>
            <a:ext cx="4042078" cy="12908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en-US" altLang="ja-JP" sz="54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3,500</a:t>
            </a:r>
            <a:endParaRPr lang="ja-JP" alt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4BB39B7-07D7-407B-8223-B673196212C0}"/>
              </a:ext>
            </a:extLst>
          </p:cNvPr>
          <p:cNvSpPr/>
          <p:nvPr/>
        </p:nvSpPr>
        <p:spPr>
          <a:xfrm>
            <a:off x="387598" y="3713407"/>
            <a:ext cx="1679685" cy="661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540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通常</a:t>
            </a:r>
            <a:r>
              <a:rPr kumimoji="1" lang="en-US" altLang="ja-JP" sz="540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4,500</a:t>
            </a:r>
            <a:r>
              <a:rPr kumimoji="1" lang="ja-JP" altLang="en-US" sz="540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円</a:t>
            </a:r>
            <a:r>
              <a:rPr lang="ja-JP" altLang="en-US" sz="5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の</a:t>
            </a:r>
            <a:endParaRPr lang="en-US" altLang="ja-JP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明朝B" panose="02020800000000000000" pitchFamily="18" charset="-128"/>
              <a:ea typeface="HGS明朝B" panose="02020800000000000000" pitchFamily="18" charset="-128"/>
              <a:cs typeface="MS UI Gothic"/>
            </a:endParaRPr>
          </a:p>
          <a:p>
            <a:pPr algn="ctr"/>
            <a:r>
              <a:rPr kumimoji="1" lang="ja-JP" altLang="en-US" sz="54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満足プランが</a:t>
            </a:r>
            <a:endParaRPr kumimoji="1" lang="en-US" altLang="ja-JP" sz="540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HGS明朝B" panose="02020800000000000000" pitchFamily="18" charset="-128"/>
              <a:ea typeface="HGS明朝B" panose="02020800000000000000" pitchFamily="18" charset="-128"/>
              <a:cs typeface="MS UI Gothic"/>
            </a:endParaRPr>
          </a:p>
        </p:txBody>
      </p:sp>
      <p:sp>
        <p:nvSpPr>
          <p:cNvPr id="4" name="矢印: 上向き折線 3">
            <a:extLst>
              <a:ext uri="{FF2B5EF4-FFF2-40B4-BE49-F238E27FC236}">
                <a16:creationId xmlns:a16="http://schemas.microsoft.com/office/drawing/2014/main" id="{07671D36-715D-44AF-A738-2CB29E106A9E}"/>
              </a:ext>
            </a:extLst>
          </p:cNvPr>
          <p:cNvSpPr/>
          <p:nvPr/>
        </p:nvSpPr>
        <p:spPr>
          <a:xfrm rot="4624387">
            <a:off x="1712421" y="4260142"/>
            <a:ext cx="491340" cy="731520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6EA075C-32CD-4FCF-BB71-4F6A9EB0B9A1}"/>
              </a:ext>
            </a:extLst>
          </p:cNvPr>
          <p:cNvGrpSpPr/>
          <p:nvPr/>
        </p:nvGrpSpPr>
        <p:grpSpPr>
          <a:xfrm>
            <a:off x="1866816" y="1183822"/>
            <a:ext cx="459180" cy="523050"/>
            <a:chOff x="-4984750" y="2766350"/>
            <a:chExt cx="914402" cy="1023257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DB4E7E2-8E28-4758-BF53-F1AD8C0D626A}"/>
                </a:ext>
              </a:extLst>
            </p:cNvPr>
            <p:cNvSpPr/>
            <p:nvPr/>
          </p:nvSpPr>
          <p:spPr>
            <a:xfrm>
              <a:off x="-4984750" y="2766350"/>
              <a:ext cx="914402" cy="9824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S明朝B" panose="02020800000000000000" pitchFamily="18" charset="-128"/>
                  <a:ea typeface="HGS明朝B" panose="02020800000000000000" pitchFamily="18" charset="-128"/>
                </a:rPr>
                <a:t>8</a:t>
              </a:r>
              <a:endParaRPr lang="ja-JP" altLang="en-US" sz="5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176F5AF-EA89-4A1C-AF0F-5E60B21EAC88}"/>
                </a:ext>
              </a:extLst>
            </p:cNvPr>
            <p:cNvSpPr/>
            <p:nvPr/>
          </p:nvSpPr>
          <p:spPr>
            <a:xfrm>
              <a:off x="-4897664" y="2827564"/>
              <a:ext cx="718456" cy="9620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S明朝B" panose="02020800000000000000" pitchFamily="18" charset="-128"/>
                  <a:ea typeface="HGS明朝B" panose="02020800000000000000" pitchFamily="18" charset="-128"/>
                </a:rPr>
                <a:t>8</a:t>
              </a:r>
              <a:endParaRPr lang="ja-JP" alt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2D21013-E9A7-46D4-83E6-B78A58DEC678}"/>
              </a:ext>
            </a:extLst>
          </p:cNvPr>
          <p:cNvSpPr/>
          <p:nvPr/>
        </p:nvSpPr>
        <p:spPr>
          <a:xfrm>
            <a:off x="484242" y="1685851"/>
            <a:ext cx="430476" cy="661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en-US" altLang="ja-JP" sz="54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HGS明朝B" panose="02020800000000000000" pitchFamily="18" charset="-128"/>
                <a:ea typeface="HGS明朝B" panose="02020800000000000000" pitchFamily="18" charset="-128"/>
                <a:cs typeface="MS UI Gothic"/>
              </a:rPr>
              <a:t>3</a:t>
            </a:r>
            <a:endParaRPr lang="ja-JP" alt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715D5F9-1B70-47ED-8535-7928A56AFD67}"/>
              </a:ext>
            </a:extLst>
          </p:cNvPr>
          <p:cNvSpPr/>
          <p:nvPr/>
        </p:nvSpPr>
        <p:spPr>
          <a:xfrm>
            <a:off x="1294998" y="1771650"/>
            <a:ext cx="730652" cy="5473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00</a:t>
            </a:r>
            <a:endParaRPr lang="ja-JP" alt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5003E2E-F4D1-41DF-A839-4C487DC40DDC}"/>
              </a:ext>
            </a:extLst>
          </p:cNvPr>
          <p:cNvSpPr/>
          <p:nvPr/>
        </p:nvSpPr>
        <p:spPr>
          <a:xfrm>
            <a:off x="2330450" y="1934936"/>
            <a:ext cx="360783" cy="3804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〇</a:t>
            </a:r>
            <a:endParaRPr lang="ja-JP" alt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C618E19A-7C7C-48B3-9812-3DEB4E929D9C}"/>
              </a:ext>
            </a:extLst>
          </p:cNvPr>
          <p:cNvSpPr txBox="1"/>
          <p:nvPr/>
        </p:nvSpPr>
        <p:spPr>
          <a:xfrm>
            <a:off x="3037607" y="1485032"/>
            <a:ext cx="4042078" cy="3433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0" lvl="0" indent="-12700" algn="dist" defTabSz="914400" rtl="0" eaLnBrk="1" fontAlgn="auto" latinLnBrk="0" hangingPunct="1">
              <a:lnSpc>
                <a:spcPts val="303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spc="-3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ぐるなびで高評価！肉〇〇〇のお店</a:t>
            </a:r>
            <a:endParaRPr kumimoji="1" sz="2000" b="0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899735-F4CC-430F-A68C-87005CC6D39C}"/>
              </a:ext>
            </a:extLst>
          </p:cNvPr>
          <p:cNvSpPr/>
          <p:nvPr/>
        </p:nvSpPr>
        <p:spPr>
          <a:xfrm>
            <a:off x="3055500" y="1952500"/>
            <a:ext cx="4264006" cy="66169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〇〇でいつもとはひと味違う</a:t>
            </a:r>
          </a:p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歓・送迎会はいかがですか？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34203CE-6FDE-4F4E-A03F-15FFA18F0727}"/>
              </a:ext>
            </a:extLst>
          </p:cNvPr>
          <p:cNvSpPr/>
          <p:nvPr/>
        </p:nvSpPr>
        <p:spPr>
          <a:xfrm>
            <a:off x="5514966" y="8909206"/>
            <a:ext cx="1112949" cy="5473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地図</a:t>
            </a:r>
            <a:endParaRPr lang="ja-JP" alt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7EC6FA60-92E7-4DBF-B612-5615484941E7}"/>
              </a:ext>
            </a:extLst>
          </p:cNvPr>
          <p:cNvCxnSpPr/>
          <p:nvPr/>
        </p:nvCxnSpPr>
        <p:spPr>
          <a:xfrm>
            <a:off x="167316" y="5010150"/>
            <a:ext cx="0" cy="32619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A8CA043-C4C2-4109-A609-D3488D50B15B}"/>
              </a:ext>
            </a:extLst>
          </p:cNvPr>
          <p:cNvCxnSpPr>
            <a:cxnSpLocks/>
          </p:cNvCxnSpPr>
          <p:nvPr/>
        </p:nvCxnSpPr>
        <p:spPr>
          <a:xfrm>
            <a:off x="7428230" y="4898784"/>
            <a:ext cx="1" cy="34113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8AB9FFA1-5181-4641-9ED4-AA248FE4A74D}"/>
              </a:ext>
            </a:extLst>
          </p:cNvPr>
          <p:cNvCxnSpPr>
            <a:cxnSpLocks/>
          </p:cNvCxnSpPr>
          <p:nvPr/>
        </p:nvCxnSpPr>
        <p:spPr>
          <a:xfrm flipH="1" flipV="1">
            <a:off x="140218" y="8258093"/>
            <a:ext cx="7288012" cy="13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89E2E81-9195-4D5F-B486-CF02AD1AB147}"/>
              </a:ext>
            </a:extLst>
          </p:cNvPr>
          <p:cNvSpPr/>
          <p:nvPr/>
        </p:nvSpPr>
        <p:spPr>
          <a:xfrm>
            <a:off x="3001964" y="2940578"/>
            <a:ext cx="951876" cy="4005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120</a:t>
            </a:r>
            <a:endParaRPr lang="ja-JP" altLang="en-US" sz="54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57C84BA2-B92A-4D9E-858B-E1A0067C88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88" y="4908473"/>
            <a:ext cx="1150877" cy="1150877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315213B-8228-4E8A-BF74-86ABB1D79E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3503">
            <a:off x="317342" y="4547374"/>
            <a:ext cx="1356471" cy="135647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D627ADA-0DE6-4AF0-AD90-87BA8A6F7D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88" y="6191250"/>
            <a:ext cx="1775363" cy="1331522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2346CDBB-065C-4404-91E0-247A004B71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892" y="4876308"/>
            <a:ext cx="1027614" cy="102761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2929A500-4191-47BB-BD57-C7E963E8DF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118" y="7654672"/>
            <a:ext cx="1744978" cy="1744978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B537718-E7E6-4152-9CBA-EBDCDBE4F1DE}"/>
              </a:ext>
            </a:extLst>
          </p:cNvPr>
          <p:cNvSpPr/>
          <p:nvPr/>
        </p:nvSpPr>
        <p:spPr>
          <a:xfrm>
            <a:off x="386685" y="6038850"/>
            <a:ext cx="3720942" cy="3853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１、産地直送新鮮サラダ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6E5B6BD-23CA-4745-80D0-CDA1CA9D2AB8}"/>
              </a:ext>
            </a:extLst>
          </p:cNvPr>
          <p:cNvSpPr/>
          <p:nvPr/>
        </p:nvSpPr>
        <p:spPr>
          <a:xfrm>
            <a:off x="1688568" y="5078910"/>
            <a:ext cx="4533455" cy="4844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特別宴会メニューはこちら！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BE5B967-67C1-452B-ADCB-26D3FD90D85D}"/>
              </a:ext>
            </a:extLst>
          </p:cNvPr>
          <p:cNvSpPr/>
          <p:nvPr/>
        </p:nvSpPr>
        <p:spPr>
          <a:xfrm>
            <a:off x="1546642" y="5611779"/>
            <a:ext cx="4745250" cy="28584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※</a:t>
            </a:r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今ならアルコールに〇〇産白ワインが追加中！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42B8967-FF27-4C9C-91F8-F0B46493005F}"/>
              </a:ext>
            </a:extLst>
          </p:cNvPr>
          <p:cNvSpPr/>
          <p:nvPr/>
        </p:nvSpPr>
        <p:spPr>
          <a:xfrm>
            <a:off x="376481" y="6466311"/>
            <a:ext cx="3720943" cy="3976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２、焼き魚の〇〇ソース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3C25D66-B935-43DE-9A1C-CF05D9B9E7C5}"/>
              </a:ext>
            </a:extLst>
          </p:cNvPr>
          <p:cNvSpPr/>
          <p:nvPr/>
        </p:nvSpPr>
        <p:spPr>
          <a:xfrm>
            <a:off x="371687" y="6877050"/>
            <a:ext cx="2630260" cy="356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３、自家製チキン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BCCEA8D-BA59-49EE-A730-4CE0A23A7202}"/>
              </a:ext>
            </a:extLst>
          </p:cNvPr>
          <p:cNvSpPr/>
          <p:nvPr/>
        </p:nvSpPr>
        <p:spPr>
          <a:xfrm>
            <a:off x="383975" y="7289467"/>
            <a:ext cx="3394273" cy="3937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４、当店限定〇〇〇鍋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8DFFC65-7C58-4D02-A3C0-0168655E68CA}"/>
              </a:ext>
            </a:extLst>
          </p:cNvPr>
          <p:cNvSpPr/>
          <p:nvPr/>
        </p:nvSpPr>
        <p:spPr>
          <a:xfrm>
            <a:off x="395719" y="7721306"/>
            <a:ext cx="3102398" cy="4070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５、特濃バニラアイス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42A5C6A7-B785-43F1-B00B-939ED1AD612C}"/>
              </a:ext>
            </a:extLst>
          </p:cNvPr>
          <p:cNvSpPr/>
          <p:nvPr/>
        </p:nvSpPr>
        <p:spPr>
          <a:xfrm>
            <a:off x="4285622" y="6059350"/>
            <a:ext cx="3072744" cy="21076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object 20">
            <a:extLst>
              <a:ext uri="{FF2B5EF4-FFF2-40B4-BE49-F238E27FC236}">
                <a16:creationId xmlns:a16="http://schemas.microsoft.com/office/drawing/2014/main" id="{560241E8-41FE-41CF-AA30-A3EFADE1F80F}"/>
              </a:ext>
            </a:extLst>
          </p:cNvPr>
          <p:cNvSpPr txBox="1"/>
          <p:nvPr/>
        </p:nvSpPr>
        <p:spPr>
          <a:xfrm>
            <a:off x="4464050" y="6038850"/>
            <a:ext cx="2678577" cy="3962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0" lvl="0" indent="-12700" algn="dist" defTabSz="914400" rtl="0" eaLnBrk="1" fontAlgn="auto" latinLnBrk="0" hangingPunct="1">
              <a:lnSpc>
                <a:spcPts val="303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550" spc="-3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S UI Gothic"/>
              </a:rPr>
              <a:t>飲み放題メニュー</a:t>
            </a:r>
            <a:endParaRPr kumimoji="1" sz="2550" b="0" i="0" u="none" strike="noStrike" kern="1200" cap="none" spc="-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MS UI Gothic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926A31E-0F53-4DA0-B661-73B4B6375238}"/>
              </a:ext>
            </a:extLst>
          </p:cNvPr>
          <p:cNvSpPr txBox="1"/>
          <p:nvPr/>
        </p:nvSpPr>
        <p:spPr>
          <a:xfrm>
            <a:off x="4351980" y="6448557"/>
            <a:ext cx="300159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〇〇〇〇〇〇〇〇〇</a:t>
            </a:r>
            <a:endParaRPr lang="en-US" altLang="ja-JP" sz="24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〇〇〇〇〇〇〇〇〇</a:t>
            </a:r>
            <a:endParaRPr lang="en-US" altLang="ja-JP" sz="24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〇〇〇〇〇〇〇〇〇</a:t>
            </a:r>
            <a:endParaRPr lang="en-US" altLang="ja-JP" sz="24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400" b="1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〇〇〇〇〇〇〇〇〇</a:t>
            </a:r>
            <a:endParaRPr lang="en-US" altLang="ja-JP" sz="24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96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122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HGP創英ﾌﾟﾚｾﾞﾝｽEB</vt:lpstr>
      <vt:lpstr>HGP創英角ｺﾞｼｯｸUB</vt:lpstr>
      <vt:lpstr>HGS明朝B</vt:lpstr>
      <vt:lpstr>ＭＳ Ｐゴシック</vt:lpstr>
      <vt:lpstr>MS UI Gothic</vt:lpstr>
      <vt:lpstr>Calibri</vt:lpstr>
      <vt:lpstr>Impact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CW-150115-150116-2</dc:title>
  <dc:creator>ebashi</dc:creator>
  <cp:lastModifiedBy>ebashi</cp:lastModifiedBy>
  <cp:revision>14</cp:revision>
  <dcterms:created xsi:type="dcterms:W3CDTF">2017-11-13T06:04:21Z</dcterms:created>
  <dcterms:modified xsi:type="dcterms:W3CDTF">2018-02-22T06:45:33Z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2017-11-13T00:00:00Z</vt:filetime>
  </property>
  <property fmtid="{D5CDD505-2E9C-101B-9397-08002B2CF9AE}" pid="3" name="Creator">
    <vt:lpwstr>Adobe Illustrator CS2</vt:lpwstr>
  </property>
  <property fmtid="{D5CDD505-2E9C-101B-9397-08002B2CF9AE}" pid="4" name="LastSaved">
    <vt:filetime>2017-11-13T00:00:00Z</vt:filetime>
  </property>
</Properties>
</file>